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0" r:id="rId1"/>
    <p:sldMasterId id="2147483661"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87378CD1-30BB-4A59-A7AF-2DA49F808B87}">
  <a:tblStyle styleId="{87378CD1-30BB-4A59-A7AF-2DA49F808B87}" styleName="Table_0">
    <a:wholeTbl>
      <a:tcStyle>
        <a:tcBdr>
          <a:left>
            <a:ln w="9525" cap="flat">
              <a:solidFill>
                <a:srgbClr val="000000"/>
              </a:solidFill>
              <a:prstDash val="solid"/>
              <a:round/>
              <a:headEnd type="none" w="med" len="med"/>
              <a:tailEnd type="none" w="med" len="med"/>
            </a:ln>
          </a:left>
          <a:right>
            <a:ln w="9525" cap="flat">
              <a:solidFill>
                <a:srgbClr val="000000"/>
              </a:solidFill>
              <a:prstDash val="solid"/>
              <a:round/>
              <a:headEnd type="none" w="med" len="med"/>
              <a:tailEnd type="none" w="med" len="med"/>
            </a:ln>
          </a:right>
          <a:top>
            <a:ln w="9525" cap="flat">
              <a:solidFill>
                <a:srgbClr val="000000"/>
              </a:solidFill>
              <a:prstDash val="solid"/>
              <a:round/>
              <a:headEnd type="none" w="med" len="med"/>
              <a:tailEnd type="none" w="med" len="med"/>
            </a:ln>
          </a:top>
          <a:bottom>
            <a:ln w="9525" cap="flat">
              <a:solidFill>
                <a:srgbClr val="000000"/>
              </a:solidFill>
              <a:prstDash val="solid"/>
              <a:round/>
              <a:headEnd type="none" w="med" len="med"/>
              <a:tailEnd type="none" w="med" len="med"/>
            </a:ln>
          </a:bottom>
          <a:insideH>
            <a:ln w="9525" cap="flat">
              <a:solidFill>
                <a:srgbClr val="000000"/>
              </a:solidFill>
              <a:prstDash val="solid"/>
              <a:round/>
              <a:headEnd type="none" w="med" len="med"/>
              <a:tailEnd type="none" w="med" len="med"/>
            </a:ln>
          </a:insideH>
          <a:insideV>
            <a:ln w="9525" cap="flat">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96" y="-18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49778003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umantransit.or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1" name="Shape 24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78571"/>
              <a:buFont typeface="Arial"/>
              <a:buNone/>
            </a:pPr>
            <a:r>
              <a:rPr lang="en" sz="1400">
                <a:solidFill>
                  <a:schemeClr val="dk2"/>
                </a:solidFill>
              </a:rPr>
              <a:t>Transport issues:</a:t>
            </a:r>
          </a:p>
          <a:p>
            <a:pPr marL="457200" lvl="0" indent="-317500" rtl="0">
              <a:spcBef>
                <a:spcPts val="0"/>
              </a:spcBef>
              <a:buClr>
                <a:schemeClr val="dk2"/>
              </a:buClr>
              <a:buSzPct val="100000"/>
              <a:buFont typeface="Arial"/>
              <a:buChar char="●"/>
            </a:pPr>
            <a:r>
              <a:rPr lang="en" sz="1400">
                <a:solidFill>
                  <a:schemeClr val="dk2"/>
                </a:solidFill>
              </a:rPr>
              <a:t>Congestion</a:t>
            </a:r>
          </a:p>
          <a:p>
            <a:pPr marL="457200" lvl="0" indent="-317500" rtl="0">
              <a:spcBef>
                <a:spcPts val="0"/>
              </a:spcBef>
              <a:buClr>
                <a:schemeClr val="dk2"/>
              </a:buClr>
              <a:buSzPct val="100000"/>
              <a:buFont typeface="Arial"/>
              <a:buChar char="●"/>
            </a:pPr>
            <a:r>
              <a:rPr lang="en" sz="1400">
                <a:solidFill>
                  <a:schemeClr val="dk2"/>
                </a:solidFill>
              </a:rPr>
              <a:t>Emissions</a:t>
            </a:r>
          </a:p>
          <a:p>
            <a:pPr marL="457200" lvl="0" indent="-317500" rtl="0">
              <a:spcBef>
                <a:spcPts val="0"/>
              </a:spcBef>
              <a:buClr>
                <a:schemeClr val="dk2"/>
              </a:buClr>
              <a:buSzPct val="100000"/>
              <a:buFont typeface="Arial"/>
              <a:buChar char="●"/>
            </a:pPr>
            <a:r>
              <a:rPr lang="en" sz="1400">
                <a:solidFill>
                  <a:schemeClr val="dk2"/>
                </a:solidFill>
              </a:rPr>
              <a:t>Health</a:t>
            </a:r>
          </a:p>
          <a:p>
            <a:pPr marL="457200" lvl="0" indent="-317500" rtl="0">
              <a:spcBef>
                <a:spcPts val="0"/>
              </a:spcBef>
              <a:buClr>
                <a:schemeClr val="dk2"/>
              </a:buClr>
              <a:buSzPct val="100000"/>
              <a:buFont typeface="Arial"/>
              <a:buChar char="●"/>
            </a:pPr>
            <a:r>
              <a:rPr lang="en" sz="1400">
                <a:solidFill>
                  <a:schemeClr val="dk2"/>
                </a:solidFill>
              </a:rPr>
              <a:t>Safety</a:t>
            </a:r>
          </a:p>
          <a:p>
            <a:pPr marL="457200" lvl="0" indent="-317500" rtl="0">
              <a:spcBef>
                <a:spcPts val="0"/>
              </a:spcBef>
              <a:buClr>
                <a:schemeClr val="dk2"/>
              </a:buClr>
              <a:buSzPct val="100000"/>
              <a:buFont typeface="Arial"/>
              <a:buChar char="●"/>
            </a:pPr>
            <a:r>
              <a:rPr lang="en" sz="1400">
                <a:solidFill>
                  <a:schemeClr val="dk2"/>
                </a:solidFill>
              </a:rPr>
              <a:t>Security</a:t>
            </a:r>
          </a:p>
          <a:p>
            <a:pPr marL="457200" lvl="0" indent="-317500" rtl="0">
              <a:spcBef>
                <a:spcPts val="0"/>
              </a:spcBef>
              <a:buClr>
                <a:schemeClr val="dk2"/>
              </a:buClr>
              <a:buSzPct val="100000"/>
              <a:buFont typeface="Arial"/>
              <a:buChar char="●"/>
            </a:pPr>
            <a:r>
              <a:rPr lang="en" sz="1400">
                <a:solidFill>
                  <a:schemeClr val="dk2"/>
                </a:solidFill>
              </a:rPr>
              <a:t>Social inclusion/exclusion</a:t>
            </a:r>
          </a:p>
          <a:p>
            <a:pPr lvl="0" rtl="0">
              <a:spcBef>
                <a:spcPts val="0"/>
              </a:spcBef>
              <a:buClr>
                <a:schemeClr val="dk1"/>
              </a:buClr>
              <a:buFont typeface="Arial"/>
              <a:buNone/>
            </a:pPr>
            <a:endParaRPr sz="1400">
              <a:solidFill>
                <a:schemeClr val="dk2"/>
              </a:solidFill>
            </a:endParaRPr>
          </a:p>
          <a:p>
            <a:pPr marL="457200" lvl="0" indent="-317500" rtl="0">
              <a:spcBef>
                <a:spcPts val="0"/>
              </a:spcBef>
              <a:buClr>
                <a:schemeClr val="dk2"/>
              </a:buClr>
              <a:buSzPct val="100000"/>
              <a:buFont typeface="Arial"/>
              <a:buChar char="●"/>
            </a:pPr>
            <a:r>
              <a:rPr lang="en" sz="1400">
                <a:solidFill>
                  <a:schemeClr val="dk2"/>
                </a:solidFill>
              </a:rPr>
              <a:t>Overcrowding</a:t>
            </a:r>
          </a:p>
          <a:p>
            <a:pPr marL="457200" lvl="0" indent="-317500" rtl="0">
              <a:spcBef>
                <a:spcPts val="0"/>
              </a:spcBef>
              <a:buClr>
                <a:schemeClr val="dk2"/>
              </a:buClr>
              <a:buSzPct val="100000"/>
              <a:buFont typeface="Arial"/>
              <a:buChar char="●"/>
            </a:pPr>
            <a:r>
              <a:rPr lang="en" sz="1400">
                <a:solidFill>
                  <a:schemeClr val="dk2"/>
                </a:solidFill>
              </a:rPr>
              <a:t>Underservice</a:t>
            </a:r>
          </a:p>
          <a:p>
            <a:pPr marL="457200" lvl="0" indent="-317500" rtl="0">
              <a:spcBef>
                <a:spcPts val="0"/>
              </a:spcBef>
              <a:buClr>
                <a:schemeClr val="dk2"/>
              </a:buClr>
              <a:buSzPct val="100000"/>
              <a:buFont typeface="Arial"/>
              <a:buChar char="●"/>
            </a:pPr>
            <a:r>
              <a:rPr lang="en" sz="1400">
                <a:solidFill>
                  <a:schemeClr val="dk2"/>
                </a:solidFill>
              </a:rPr>
              <a:t>Pedestrian problems</a:t>
            </a:r>
          </a:p>
          <a:p>
            <a:pPr marL="457200" lvl="0" indent="-317500" rtl="0">
              <a:spcBef>
                <a:spcPts val="0"/>
              </a:spcBef>
              <a:buClr>
                <a:schemeClr val="dk2"/>
              </a:buClr>
              <a:buSzPct val="100000"/>
              <a:buFont typeface="Arial"/>
              <a:buChar char="●"/>
            </a:pPr>
            <a:r>
              <a:rPr lang="en" sz="1400">
                <a:solidFill>
                  <a:schemeClr val="dk2"/>
                </a:solidFill>
              </a:rPr>
              <a:t>Environmental impacts and accidents</a:t>
            </a:r>
          </a:p>
          <a:p>
            <a:pPr marL="457200" lvl="0" indent="-317500" rtl="0">
              <a:spcBef>
                <a:spcPts val="0"/>
              </a:spcBef>
              <a:buClr>
                <a:schemeClr val="dk2"/>
              </a:buClr>
              <a:buSzPct val="100000"/>
              <a:buFont typeface="Arial"/>
              <a:buChar char="●"/>
            </a:pPr>
            <a:r>
              <a:rPr lang="en" sz="1400">
                <a:solidFill>
                  <a:schemeClr val="dk2"/>
                </a:solidFill>
              </a:rPr>
              <a:t>Parking problems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Shape 24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The problems we’re attempting to solve are called transport externalities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Shape 25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3" name="Shape 2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As planners, we must make special effort to consider needs as broadly as possible. This requires us to constantly put ourselves in the shoes of others. Always ask the question “What if I weren’t me?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Shape 25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59" name="Shape 2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000" b="1">
                <a:solidFill>
                  <a:schemeClr val="dk2"/>
                </a:solidFill>
              </a:rPr>
              <a:t>Mobility: </a:t>
            </a:r>
            <a:r>
              <a:rPr lang="en" sz="1000">
                <a:solidFill>
                  <a:schemeClr val="dk2"/>
                </a:solidFill>
              </a:rPr>
              <a:t>The ability to travel freely wherever we might want to go; ease of free movement</a:t>
            </a:r>
          </a:p>
          <a:p>
            <a:pPr lvl="0" rtl="0">
              <a:spcBef>
                <a:spcPts val="0"/>
              </a:spcBef>
              <a:buNone/>
            </a:pPr>
            <a:r>
              <a:rPr lang="en" sz="1000" b="1">
                <a:solidFill>
                  <a:schemeClr val="dk2"/>
                </a:solidFill>
              </a:rPr>
              <a:t>Accessibility: </a:t>
            </a:r>
            <a:r>
              <a:rPr lang="en" sz="1000">
                <a:solidFill>
                  <a:schemeClr val="dk2"/>
                </a:solidFill>
              </a:rPr>
              <a:t>The ability to get the things we want and need; ease of reaching goods, services, other people and information</a:t>
            </a:r>
          </a:p>
          <a:p>
            <a:pPr lvl="0">
              <a:spcBef>
                <a:spcPts val="0"/>
              </a:spcBef>
              <a:buNone/>
            </a:pPr>
            <a:r>
              <a:rPr lang="en" sz="1000" b="1">
                <a:solidFill>
                  <a:schemeClr val="dk2"/>
                </a:solidFill>
              </a:rPr>
              <a:t>Sustainability:</a:t>
            </a:r>
            <a:r>
              <a:rPr lang="en" sz="1000">
                <a:solidFill>
                  <a:schemeClr val="dk2"/>
                </a:solidFill>
              </a:rPr>
              <a:t> The ability to meet the needs of the present without compromising the ability of future generations to meet their own needs.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65" name="Shape 2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000"/>
              <a:t>Indicators:</a:t>
            </a:r>
          </a:p>
          <a:p>
            <a:pPr marL="457200" lvl="0" indent="-292100" rtl="0">
              <a:spcBef>
                <a:spcPts val="0"/>
              </a:spcBef>
              <a:buClr>
                <a:schemeClr val="dk2"/>
              </a:buClr>
              <a:buSzPct val="100000"/>
              <a:buFont typeface="Arial"/>
              <a:buChar char="●"/>
            </a:pPr>
            <a:r>
              <a:rPr lang="en" sz="1000">
                <a:solidFill>
                  <a:schemeClr val="dk2"/>
                </a:solidFill>
              </a:rPr>
              <a:t>Trips per capita</a:t>
            </a:r>
          </a:p>
          <a:p>
            <a:pPr marL="457200" lvl="0" indent="-292100" rtl="0">
              <a:spcBef>
                <a:spcPts val="0"/>
              </a:spcBef>
              <a:buClr>
                <a:schemeClr val="dk2"/>
              </a:buClr>
              <a:buSzPct val="100000"/>
              <a:buFont typeface="Arial"/>
              <a:buChar char="●"/>
            </a:pPr>
            <a:r>
              <a:rPr lang="en" sz="1000">
                <a:solidFill>
                  <a:schemeClr val="dk2"/>
                </a:solidFill>
              </a:rPr>
              <a:t>Mode split/share</a:t>
            </a:r>
          </a:p>
          <a:p>
            <a:pPr marL="457200" lvl="0" indent="-292100" rtl="0">
              <a:spcBef>
                <a:spcPts val="0"/>
              </a:spcBef>
              <a:buClr>
                <a:schemeClr val="dk2"/>
              </a:buClr>
              <a:buSzPct val="100000"/>
              <a:buFont typeface="Arial"/>
              <a:buChar char="●"/>
            </a:pPr>
            <a:r>
              <a:rPr lang="en" sz="1000">
                <a:solidFill>
                  <a:schemeClr val="dk2"/>
                </a:solidFill>
              </a:rPr>
              <a:t>Average trip distance</a:t>
            </a:r>
          </a:p>
          <a:p>
            <a:pPr marL="457200" lvl="0" indent="-292100" rtl="0">
              <a:spcBef>
                <a:spcPts val="0"/>
              </a:spcBef>
              <a:buClr>
                <a:schemeClr val="dk2"/>
              </a:buClr>
              <a:buSzPct val="100000"/>
              <a:buFont typeface="Arial"/>
              <a:buChar char="●"/>
            </a:pPr>
            <a:r>
              <a:rPr lang="en" sz="1000">
                <a:solidFill>
                  <a:schemeClr val="dk2"/>
                </a:solidFill>
              </a:rPr>
              <a:t>Average trip time</a:t>
            </a:r>
          </a:p>
          <a:p>
            <a:pPr marL="457200" lvl="0" indent="-292100" rtl="0">
              <a:spcBef>
                <a:spcPts val="0"/>
              </a:spcBef>
              <a:buClr>
                <a:schemeClr val="dk2"/>
              </a:buClr>
              <a:buSzPct val="100000"/>
              <a:buFont typeface="Arial"/>
              <a:buChar char="●"/>
            </a:pPr>
            <a:r>
              <a:rPr lang="en" sz="1000">
                <a:solidFill>
                  <a:schemeClr val="dk2"/>
                </a:solidFill>
              </a:rPr>
              <a:t>Vehicle distance per capita</a:t>
            </a:r>
          </a:p>
          <a:p>
            <a:pPr marL="457200" lvl="0" indent="-292100" rtl="0">
              <a:spcBef>
                <a:spcPts val="0"/>
              </a:spcBef>
              <a:buClr>
                <a:schemeClr val="dk2"/>
              </a:buClr>
              <a:buSzPct val="100000"/>
              <a:buFont typeface="Arial"/>
              <a:buChar char="●"/>
            </a:pPr>
            <a:r>
              <a:rPr lang="en" sz="1000">
                <a:solidFill>
                  <a:schemeClr val="dk2"/>
                </a:solidFill>
              </a:rPr>
              <a:t>Passenger distance per capita</a:t>
            </a:r>
          </a:p>
          <a:p>
            <a:pPr marL="457200" lvl="0" indent="-292100" rtl="0">
              <a:spcBef>
                <a:spcPts val="0"/>
              </a:spcBef>
              <a:buClr>
                <a:schemeClr val="dk2"/>
              </a:buClr>
              <a:buSzPct val="100000"/>
              <a:buFont typeface="Arial"/>
              <a:buChar char="●"/>
            </a:pPr>
            <a:r>
              <a:rPr lang="en" sz="1000">
                <a:solidFill>
                  <a:schemeClr val="dk2"/>
                </a:solidFill>
              </a:rPr>
              <a:t>Vehicle boardings per capita</a:t>
            </a:r>
          </a:p>
          <a:p>
            <a:pPr marL="457200" lvl="0" indent="-292100" rtl="0">
              <a:spcBef>
                <a:spcPts val="0"/>
              </a:spcBef>
              <a:buClr>
                <a:schemeClr val="dk2"/>
              </a:buClr>
              <a:buSzPct val="100000"/>
              <a:buFont typeface="Arial"/>
              <a:buChar char="●"/>
            </a:pPr>
            <a:r>
              <a:rPr lang="en" sz="1000">
                <a:solidFill>
                  <a:schemeClr val="dk2"/>
                </a:solidFill>
              </a:rPr>
              <a:t>User costs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Shape 27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1" name="Shape 27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000"/>
              <a:t>Entire field called accessibility planning</a:t>
            </a:r>
          </a:p>
          <a:p>
            <a:pPr rtl="0">
              <a:spcBef>
                <a:spcPts val="0"/>
              </a:spcBef>
              <a:buNone/>
            </a:pPr>
            <a:r>
              <a:rPr lang="en" sz="1000"/>
              <a:t>Promote social inclusion</a:t>
            </a:r>
          </a:p>
          <a:p>
            <a:pPr rtl="0">
              <a:spcBef>
                <a:spcPts val="0"/>
              </a:spcBef>
              <a:buNone/>
            </a:pPr>
            <a:r>
              <a:rPr lang="en" sz="1000"/>
              <a:t>Eliminate/mitigate discrimination</a:t>
            </a:r>
          </a:p>
          <a:p>
            <a:pPr rtl="0">
              <a:spcBef>
                <a:spcPts val="0"/>
              </a:spcBef>
              <a:buNone/>
            </a:pPr>
            <a:r>
              <a:rPr lang="en" sz="1000"/>
              <a:t>Support independent mobility</a:t>
            </a:r>
          </a:p>
          <a:p>
            <a:pPr rtl="0">
              <a:spcBef>
                <a:spcPts val="0"/>
              </a:spcBef>
              <a:buNone/>
            </a:pPr>
            <a:endParaRPr sz="1000"/>
          </a:p>
          <a:p>
            <a:pPr rtl="0">
              <a:spcBef>
                <a:spcPts val="0"/>
              </a:spcBef>
              <a:buNone/>
            </a:pPr>
            <a:r>
              <a:rPr lang="en" sz="1000">
                <a:solidFill>
                  <a:schemeClr val="dk1"/>
                </a:solidFill>
              </a:rPr>
              <a:t>Remember transport includes access at the beginning and end of journeys as well as during</a:t>
            </a:r>
          </a:p>
          <a:p>
            <a:pPr rtl="0">
              <a:spcBef>
                <a:spcPts val="0"/>
              </a:spcBef>
              <a:buNone/>
            </a:pPr>
            <a:endParaRPr sz="1000">
              <a:solidFill>
                <a:schemeClr val="dk1"/>
              </a:solidFill>
            </a:endParaRPr>
          </a:p>
          <a:p>
            <a:pPr rtl="0">
              <a:spcBef>
                <a:spcPts val="0"/>
              </a:spcBef>
              <a:buNone/>
            </a:pPr>
            <a:r>
              <a:rPr lang="en" sz="1000">
                <a:solidFill>
                  <a:schemeClr val="dk1"/>
                </a:solidFill>
              </a:rPr>
              <a:t>Concessionary fares, dial-a-ride services, accessible vehicles</a:t>
            </a:r>
          </a:p>
          <a:p>
            <a:pPr rtl="0">
              <a:spcBef>
                <a:spcPts val="0"/>
              </a:spcBef>
              <a:buNone/>
            </a:pPr>
            <a:endParaRPr sz="1000">
              <a:solidFill>
                <a:schemeClr val="dk1"/>
              </a:solidFill>
            </a:endParaRPr>
          </a:p>
          <a:p>
            <a:pPr rtl="0">
              <a:spcBef>
                <a:spcPts val="0"/>
              </a:spcBef>
              <a:buNone/>
            </a:pPr>
            <a:r>
              <a:rPr lang="en" sz="1000">
                <a:solidFill>
                  <a:schemeClr val="dk1"/>
                </a:solidFill>
              </a:rPr>
              <a:t>EMPATHY</a:t>
            </a:r>
          </a:p>
          <a:p>
            <a:pPr rtl="0">
              <a:spcBef>
                <a:spcPts val="0"/>
              </a:spcBef>
              <a:buNone/>
            </a:pPr>
            <a:endParaRPr sz="1000">
              <a:solidFill>
                <a:schemeClr val="dk1"/>
              </a:solidFill>
            </a:endParaRPr>
          </a:p>
          <a:p>
            <a:pPr lvl="0" rtl="0">
              <a:spcBef>
                <a:spcPts val="0"/>
              </a:spcBef>
              <a:buClr>
                <a:schemeClr val="dk1"/>
              </a:buClr>
              <a:buSzPct val="110000"/>
              <a:buFont typeface="Arial"/>
              <a:buNone/>
            </a:pPr>
            <a:r>
              <a:rPr lang="en" sz="1000">
                <a:solidFill>
                  <a:schemeClr val="dk1"/>
                </a:solidFill>
              </a:rPr>
              <a:t>Special groups: </a:t>
            </a:r>
            <a:r>
              <a:rPr lang="en" sz="1000">
                <a:solidFill>
                  <a:schemeClr val="dk2"/>
                </a:solidFill>
              </a:rPr>
              <a:t>Seniors</a:t>
            </a:r>
          </a:p>
          <a:p>
            <a:pPr lvl="0" rtl="0">
              <a:spcBef>
                <a:spcPts val="0"/>
              </a:spcBef>
              <a:buClr>
                <a:schemeClr val="dk1"/>
              </a:buClr>
              <a:buSzPct val="110000"/>
              <a:buFont typeface="Arial"/>
              <a:buNone/>
            </a:pPr>
            <a:r>
              <a:rPr lang="en" sz="1000">
                <a:solidFill>
                  <a:schemeClr val="dk2"/>
                </a:solidFill>
              </a:rPr>
              <a:t>Students/minors</a:t>
            </a:r>
          </a:p>
          <a:p>
            <a:pPr lvl="0" rtl="0">
              <a:spcBef>
                <a:spcPts val="0"/>
              </a:spcBef>
              <a:buClr>
                <a:schemeClr val="dk1"/>
              </a:buClr>
              <a:buSzPct val="110000"/>
              <a:buFont typeface="Arial"/>
              <a:buNone/>
            </a:pPr>
            <a:r>
              <a:rPr lang="en" sz="1000">
                <a:solidFill>
                  <a:schemeClr val="dk2"/>
                </a:solidFill>
              </a:rPr>
              <a:t>Women</a:t>
            </a:r>
          </a:p>
          <a:p>
            <a:pPr lvl="0" rtl="0">
              <a:spcBef>
                <a:spcPts val="0"/>
              </a:spcBef>
              <a:buClr>
                <a:schemeClr val="dk1"/>
              </a:buClr>
              <a:buSzPct val="110000"/>
              <a:buFont typeface="Arial"/>
              <a:buNone/>
            </a:pPr>
            <a:r>
              <a:rPr lang="en" sz="1000">
                <a:solidFill>
                  <a:schemeClr val="dk2"/>
                </a:solidFill>
              </a:rPr>
              <a:t>Disabled/mobility challenged</a:t>
            </a:r>
          </a:p>
          <a:p>
            <a:pPr lvl="0" rtl="0">
              <a:spcBef>
                <a:spcPts val="0"/>
              </a:spcBef>
              <a:buClr>
                <a:schemeClr val="dk1"/>
              </a:buClr>
              <a:buSzPct val="110000"/>
              <a:buFont typeface="Arial"/>
              <a:buNone/>
            </a:pPr>
            <a:r>
              <a:rPr lang="en" sz="1000">
                <a:solidFill>
                  <a:schemeClr val="dk2"/>
                </a:solidFill>
              </a:rPr>
              <a:t>Rural communities</a:t>
            </a:r>
          </a:p>
          <a:p>
            <a:pPr lvl="0" rtl="0">
              <a:spcBef>
                <a:spcPts val="0"/>
              </a:spcBef>
              <a:buNone/>
            </a:pPr>
            <a:r>
              <a:rPr lang="en" sz="1000">
                <a:solidFill>
                  <a:schemeClr val="dk2"/>
                </a:solidFill>
              </a:rPr>
              <a:t>Illiterate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Shape 276"/>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77" name="Shape 2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Shape 28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3" name="Shape 2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sz="1000"/>
              <a:t>You will see some other models and additional dimensions included in these, but this model is the one I have found most useful for introductory work. Profit, people, planet model.</a:t>
            </a:r>
          </a:p>
          <a:p>
            <a:pPr rtl="0">
              <a:spcBef>
                <a:spcPts val="0"/>
              </a:spcBef>
              <a:buNone/>
            </a:pPr>
            <a:endParaRPr sz="1000"/>
          </a:p>
          <a:p>
            <a:pPr lvl="0" rtl="0">
              <a:spcBef>
                <a:spcPts val="0"/>
              </a:spcBef>
              <a:buClr>
                <a:schemeClr val="dk1"/>
              </a:buClr>
              <a:buSzPct val="110000"/>
              <a:buFont typeface="Arial"/>
              <a:buNone/>
            </a:pPr>
            <a:r>
              <a:rPr lang="en" sz="1000"/>
              <a:t>Env: </a:t>
            </a:r>
            <a:r>
              <a:rPr lang="en" sz="1000">
                <a:solidFill>
                  <a:schemeClr val="dk2"/>
                </a:solidFill>
              </a:rPr>
              <a:t>Conservation of natural resources</a:t>
            </a:r>
          </a:p>
          <a:p>
            <a:pPr lvl="0" rtl="0">
              <a:spcBef>
                <a:spcPts val="0"/>
              </a:spcBef>
              <a:buClr>
                <a:schemeClr val="dk1"/>
              </a:buClr>
              <a:buFont typeface="Arial"/>
              <a:buNone/>
            </a:pPr>
            <a:endParaRPr sz="1000">
              <a:solidFill>
                <a:schemeClr val="dk2"/>
              </a:solidFill>
            </a:endParaRPr>
          </a:p>
          <a:p>
            <a:pPr lvl="0" rtl="0">
              <a:spcBef>
                <a:spcPts val="0"/>
              </a:spcBef>
              <a:buClr>
                <a:schemeClr val="dk1"/>
              </a:buClr>
              <a:buSzPct val="110000"/>
              <a:buFont typeface="Arial"/>
              <a:buNone/>
            </a:pPr>
            <a:r>
              <a:rPr lang="en" sz="1000">
                <a:solidFill>
                  <a:schemeClr val="dk2"/>
                </a:solidFill>
              </a:rPr>
              <a:t>Maintaining the physical surroundings for the health and well-being of society</a:t>
            </a:r>
          </a:p>
          <a:p>
            <a:pPr lvl="0" rtl="0">
              <a:spcBef>
                <a:spcPts val="0"/>
              </a:spcBef>
              <a:buClr>
                <a:schemeClr val="dk1"/>
              </a:buClr>
              <a:buFont typeface="Arial"/>
              <a:buNone/>
            </a:pPr>
            <a:endParaRPr sz="1000">
              <a:solidFill>
                <a:schemeClr val="dk2"/>
              </a:solidFill>
            </a:endParaRPr>
          </a:p>
          <a:p>
            <a:pPr lvl="0" rtl="0">
              <a:spcBef>
                <a:spcPts val="0"/>
              </a:spcBef>
              <a:buClr>
                <a:schemeClr val="dk1"/>
              </a:buClr>
              <a:buSzPct val="110000"/>
              <a:buFont typeface="Arial"/>
              <a:buNone/>
            </a:pPr>
            <a:r>
              <a:rPr lang="en" sz="1000">
                <a:solidFill>
                  <a:schemeClr val="dk2"/>
                </a:solidFill>
              </a:rPr>
              <a:t>Efficient and effective use of natural resources, both non-renewable and renewable</a:t>
            </a:r>
          </a:p>
          <a:p>
            <a:pPr rtl="0">
              <a:spcBef>
                <a:spcPts val="0"/>
              </a:spcBef>
              <a:buNone/>
            </a:pPr>
            <a:endParaRPr sz="1000"/>
          </a:p>
          <a:p>
            <a:pPr lvl="0" rtl="0">
              <a:spcBef>
                <a:spcPts val="0"/>
              </a:spcBef>
              <a:buClr>
                <a:schemeClr val="dk1"/>
              </a:buClr>
              <a:buSzPct val="110000"/>
              <a:buFont typeface="Arial"/>
              <a:buNone/>
            </a:pPr>
            <a:r>
              <a:rPr lang="en" sz="1000"/>
              <a:t>Econ: </a:t>
            </a:r>
            <a:r>
              <a:rPr lang="en" sz="1000">
                <a:solidFill>
                  <a:schemeClr val="dk2"/>
                </a:solidFill>
              </a:rPr>
              <a:t>Efficient and effective use of financial resources</a:t>
            </a:r>
          </a:p>
          <a:p>
            <a:pPr lvl="0" rtl="0">
              <a:spcBef>
                <a:spcPts val="0"/>
              </a:spcBef>
              <a:buClr>
                <a:schemeClr val="dk1"/>
              </a:buClr>
              <a:buFont typeface="Arial"/>
              <a:buNone/>
            </a:pPr>
            <a:endParaRPr sz="1000">
              <a:solidFill>
                <a:schemeClr val="dk2"/>
              </a:solidFill>
            </a:endParaRPr>
          </a:p>
          <a:p>
            <a:pPr lvl="0" rtl="0">
              <a:spcBef>
                <a:spcPts val="0"/>
              </a:spcBef>
              <a:buClr>
                <a:schemeClr val="dk1"/>
              </a:buClr>
              <a:buSzPct val="110000"/>
              <a:buFont typeface="Arial"/>
              <a:buNone/>
            </a:pPr>
            <a:r>
              <a:rPr lang="en" sz="1000">
                <a:solidFill>
                  <a:schemeClr val="dk2"/>
                </a:solidFill>
              </a:rPr>
              <a:t>Conservation and improvement of economic systems and drivers</a:t>
            </a:r>
          </a:p>
          <a:p>
            <a:pPr lvl="0" rtl="0">
              <a:spcBef>
                <a:spcPts val="0"/>
              </a:spcBef>
              <a:buClr>
                <a:schemeClr val="dk1"/>
              </a:buClr>
              <a:buFont typeface="Arial"/>
              <a:buNone/>
            </a:pPr>
            <a:endParaRPr sz="1000">
              <a:solidFill>
                <a:schemeClr val="dk2"/>
              </a:solidFill>
            </a:endParaRPr>
          </a:p>
          <a:p>
            <a:pPr lvl="0" rtl="0">
              <a:spcBef>
                <a:spcPts val="0"/>
              </a:spcBef>
              <a:buClr>
                <a:schemeClr val="dk1"/>
              </a:buClr>
              <a:buSzPct val="110000"/>
              <a:buFont typeface="Arial"/>
              <a:buNone/>
            </a:pPr>
            <a:r>
              <a:rPr lang="en" sz="1000"/>
              <a:t>Soc: </a:t>
            </a:r>
            <a:r>
              <a:rPr lang="en" sz="1000">
                <a:solidFill>
                  <a:schemeClr val="dk2"/>
                </a:solidFill>
              </a:rPr>
              <a:t>Knowledge transfer</a:t>
            </a:r>
          </a:p>
          <a:p>
            <a:pPr lvl="0" rtl="0">
              <a:spcBef>
                <a:spcPts val="0"/>
              </a:spcBef>
              <a:buClr>
                <a:schemeClr val="dk1"/>
              </a:buClr>
              <a:buFont typeface="Arial"/>
              <a:buNone/>
            </a:pPr>
            <a:endParaRPr sz="1000">
              <a:solidFill>
                <a:schemeClr val="dk2"/>
              </a:solidFill>
            </a:endParaRPr>
          </a:p>
          <a:p>
            <a:pPr lvl="0" rtl="0">
              <a:spcBef>
                <a:spcPts val="0"/>
              </a:spcBef>
              <a:buClr>
                <a:schemeClr val="dk1"/>
              </a:buClr>
              <a:buSzPct val="110000"/>
              <a:buFont typeface="Arial"/>
              <a:buNone/>
            </a:pPr>
            <a:r>
              <a:rPr lang="en" sz="1000">
                <a:solidFill>
                  <a:schemeClr val="dk2"/>
                </a:solidFill>
              </a:rPr>
              <a:t>Institutional development and strengthening</a:t>
            </a:r>
          </a:p>
          <a:p>
            <a:pPr lvl="0" rtl="0">
              <a:spcBef>
                <a:spcPts val="0"/>
              </a:spcBef>
              <a:buClr>
                <a:schemeClr val="dk1"/>
              </a:buClr>
              <a:buFont typeface="Arial"/>
              <a:buNone/>
            </a:pPr>
            <a:endParaRPr sz="1000">
              <a:solidFill>
                <a:schemeClr val="dk2"/>
              </a:solidFill>
            </a:endParaRPr>
          </a:p>
          <a:p>
            <a:pPr lvl="0" rtl="0">
              <a:spcBef>
                <a:spcPts val="0"/>
              </a:spcBef>
              <a:buClr>
                <a:schemeClr val="dk1"/>
              </a:buClr>
              <a:buSzPct val="110000"/>
              <a:buFont typeface="Arial"/>
              <a:buNone/>
            </a:pPr>
            <a:r>
              <a:rPr lang="en" sz="1000">
                <a:solidFill>
                  <a:schemeClr val="dk2"/>
                </a:solidFill>
              </a:rPr>
              <a:t>Record-keeping</a:t>
            </a:r>
          </a:p>
          <a:p>
            <a:pPr lvl="0" rtl="0">
              <a:spcBef>
                <a:spcPts val="0"/>
              </a:spcBef>
              <a:buClr>
                <a:schemeClr val="dk1"/>
              </a:buClr>
              <a:buFont typeface="Arial"/>
              <a:buNone/>
            </a:pPr>
            <a:endParaRPr sz="1000">
              <a:solidFill>
                <a:schemeClr val="dk2"/>
              </a:solidFill>
            </a:endParaRPr>
          </a:p>
          <a:p>
            <a:pPr lvl="0" rtl="0">
              <a:spcBef>
                <a:spcPts val="0"/>
              </a:spcBef>
              <a:buClr>
                <a:schemeClr val="dk1"/>
              </a:buClr>
              <a:buSzPct val="110000"/>
              <a:buFont typeface="Arial"/>
              <a:buNone/>
            </a:pPr>
            <a:r>
              <a:rPr lang="en" sz="1000">
                <a:solidFill>
                  <a:schemeClr val="dk2"/>
                </a:solidFill>
              </a:rPr>
              <a:t>cultural: have we done the necessary work to effect shift in the population’s thinking and behaviour</a:t>
            </a:r>
          </a:p>
          <a:p>
            <a:pPr rtl="0">
              <a:spcBef>
                <a:spcPts val="0"/>
              </a:spcBef>
              <a:buNone/>
            </a:pPr>
            <a:endParaRPr sz="1000"/>
          </a:p>
          <a:p>
            <a:pPr lvl="0" rtl="0">
              <a:spcBef>
                <a:spcPts val="0"/>
              </a:spcBef>
              <a:buNone/>
            </a:pPr>
            <a:endParaRPr sz="10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05" name="Shape 30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What does that mean? Policy is not ‘one-size fits all’. Policy developed for one society may not be workable in another society. the constraints may be different, the resources may be different, the society may be different.</a:t>
            </a:r>
          </a:p>
          <a:p>
            <a:pPr lvl="0" rtl="0">
              <a:spcBef>
                <a:spcPts val="0"/>
              </a:spcBef>
              <a:buNone/>
            </a:pPr>
            <a:endParaRPr/>
          </a:p>
          <a:p>
            <a:pPr lvl="0" rtl="0">
              <a:spcBef>
                <a:spcPts val="0"/>
              </a:spcBef>
              <a:buNone/>
            </a:pPr>
            <a:r>
              <a:rPr lang="en"/>
              <a:t>Worldview, principal beliefs, causal stories</a:t>
            </a:r>
          </a:p>
          <a:p>
            <a:pPr lvl="0" rtl="0">
              <a:spcBef>
                <a:spcPts val="0"/>
              </a:spcBef>
              <a:buNone/>
            </a:pPr>
            <a:endParaRPr/>
          </a:p>
          <a:p>
            <a:pPr lvl="0" rtl="0">
              <a:spcBef>
                <a:spcPts val="0"/>
              </a:spcBef>
              <a:buNone/>
            </a:pPr>
            <a:r>
              <a:rPr lang="en"/>
              <a:t>Examples, knowledge transfer, case studies</a:t>
            </a:r>
          </a:p>
          <a:p>
            <a:pPr lvl="0" rtl="0">
              <a:spcBef>
                <a:spcPts val="0"/>
              </a:spcBef>
              <a:buNone/>
            </a:pPr>
            <a:endParaRPr/>
          </a:p>
          <a:p>
            <a:pPr lvl="0" rtl="0">
              <a:spcBef>
                <a:spcPts val="0"/>
              </a:spcBef>
              <a:buNone/>
            </a:pPr>
            <a:r>
              <a:rPr lang="en"/>
              <a:t>governance structure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Shape 310"/>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1" name="Shape 31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17" name="Shape 3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Clr>
                <a:schemeClr val="dk1"/>
              </a:buClr>
              <a:buSzPct val="110000"/>
              <a:buFont typeface="Arial"/>
              <a:buNone/>
            </a:pPr>
            <a:r>
              <a:rPr lang="en" sz="1000" b="1">
                <a:solidFill>
                  <a:schemeClr val="dk2"/>
                </a:solidFill>
              </a:rPr>
              <a:t>Is it effective?</a:t>
            </a:r>
          </a:p>
          <a:p>
            <a:pPr marL="457200" lvl="0" indent="-292100" rtl="0">
              <a:spcBef>
                <a:spcPts val="0"/>
              </a:spcBef>
              <a:buClr>
                <a:schemeClr val="dk2"/>
              </a:buClr>
              <a:buSzPct val="100000"/>
              <a:buFont typeface="Arial"/>
              <a:buChar char="●"/>
            </a:pPr>
            <a:r>
              <a:rPr lang="en" sz="1000">
                <a:solidFill>
                  <a:schemeClr val="dk2"/>
                </a:solidFill>
              </a:rPr>
              <a:t>against objectives</a:t>
            </a:r>
          </a:p>
          <a:p>
            <a:pPr marL="457200" lvl="0" indent="-292100" rtl="0">
              <a:spcBef>
                <a:spcPts val="0"/>
              </a:spcBef>
              <a:buClr>
                <a:schemeClr val="dk2"/>
              </a:buClr>
              <a:buSzPct val="100000"/>
              <a:buFont typeface="Arial"/>
              <a:buChar char="●"/>
            </a:pPr>
            <a:r>
              <a:rPr lang="en" sz="1000">
                <a:solidFill>
                  <a:schemeClr val="dk2"/>
                </a:solidFill>
              </a:rPr>
              <a:t>against BAU/‘do nothing’</a:t>
            </a:r>
          </a:p>
          <a:p>
            <a:pPr lvl="0" rtl="0">
              <a:spcBef>
                <a:spcPts val="0"/>
              </a:spcBef>
              <a:buClr>
                <a:schemeClr val="dk1"/>
              </a:buClr>
              <a:buSzPct val="110000"/>
              <a:buFont typeface="Arial"/>
              <a:buNone/>
            </a:pPr>
            <a:r>
              <a:rPr lang="en" sz="1000" b="1">
                <a:solidFill>
                  <a:schemeClr val="dk2"/>
                </a:solidFill>
              </a:rPr>
              <a:t>Is it cost efficient?</a:t>
            </a:r>
          </a:p>
          <a:p>
            <a:pPr marL="457200" lvl="0" indent="-292100" rtl="0">
              <a:spcBef>
                <a:spcPts val="0"/>
              </a:spcBef>
              <a:buClr>
                <a:schemeClr val="dk2"/>
              </a:buClr>
              <a:buSzPct val="100000"/>
              <a:buFont typeface="Arial"/>
              <a:buChar char="●"/>
            </a:pPr>
            <a:r>
              <a:rPr lang="en" sz="1000">
                <a:solidFill>
                  <a:schemeClr val="dk2"/>
                </a:solidFill>
              </a:rPr>
              <a:t>value for money</a:t>
            </a:r>
          </a:p>
          <a:p>
            <a:pPr lvl="0" rtl="0">
              <a:spcBef>
                <a:spcPts val="0"/>
              </a:spcBef>
              <a:buClr>
                <a:schemeClr val="dk1"/>
              </a:buClr>
              <a:buSzPct val="110000"/>
              <a:buFont typeface="Arial"/>
              <a:buNone/>
            </a:pPr>
            <a:r>
              <a:rPr lang="en" sz="1000" b="1">
                <a:solidFill>
                  <a:schemeClr val="dk2"/>
                </a:solidFill>
              </a:rPr>
              <a:t>Is it practical?</a:t>
            </a:r>
          </a:p>
          <a:p>
            <a:pPr marL="457200" lvl="0" indent="-292100" rtl="0">
              <a:spcBef>
                <a:spcPts val="0"/>
              </a:spcBef>
              <a:buClr>
                <a:schemeClr val="dk2"/>
              </a:buClr>
              <a:buSzPct val="100000"/>
              <a:buFont typeface="Arial"/>
              <a:buChar char="●"/>
            </a:pPr>
            <a:r>
              <a:rPr lang="en" sz="1000">
                <a:solidFill>
                  <a:schemeClr val="dk2"/>
                </a:solidFill>
              </a:rPr>
              <a:t>affordability</a:t>
            </a:r>
          </a:p>
          <a:p>
            <a:pPr marL="457200" lvl="0" indent="-292100" rtl="0">
              <a:spcBef>
                <a:spcPts val="0"/>
              </a:spcBef>
              <a:buClr>
                <a:schemeClr val="dk2"/>
              </a:buClr>
              <a:buSzPct val="100000"/>
              <a:buFont typeface="Arial"/>
              <a:buChar char="●"/>
            </a:pPr>
            <a:r>
              <a:rPr lang="en" sz="1000">
                <a:solidFill>
                  <a:schemeClr val="dk2"/>
                </a:solidFill>
              </a:rPr>
              <a:t>capacity to deliver</a:t>
            </a:r>
          </a:p>
          <a:p>
            <a:pPr marL="457200" lvl="0" indent="-292100" rtl="0">
              <a:spcBef>
                <a:spcPts val="0"/>
              </a:spcBef>
              <a:buClr>
                <a:schemeClr val="dk2"/>
              </a:buClr>
              <a:buSzPct val="100000"/>
              <a:buFont typeface="Arial"/>
              <a:buChar char="●"/>
            </a:pPr>
            <a:r>
              <a:rPr lang="en" sz="1000">
                <a:solidFill>
                  <a:schemeClr val="dk2"/>
                </a:solidFill>
              </a:rPr>
              <a:t>enforceability</a:t>
            </a:r>
          </a:p>
          <a:p>
            <a:pPr lvl="0" rtl="0">
              <a:spcBef>
                <a:spcPts val="0"/>
              </a:spcBef>
              <a:buClr>
                <a:schemeClr val="dk1"/>
              </a:buClr>
              <a:buSzPct val="110000"/>
              <a:buFont typeface="Arial"/>
              <a:buNone/>
            </a:pPr>
            <a:r>
              <a:rPr lang="en" sz="1000" b="1">
                <a:solidFill>
                  <a:schemeClr val="dk2"/>
                </a:solidFill>
              </a:rPr>
              <a:t>Is it acceptable/reasonably popular</a:t>
            </a:r>
          </a:p>
          <a:p>
            <a:pPr marL="457200" lvl="0" indent="-292100" rtl="0">
              <a:spcBef>
                <a:spcPts val="0"/>
              </a:spcBef>
              <a:buClr>
                <a:schemeClr val="dk2"/>
              </a:buClr>
              <a:buSzPct val="100000"/>
              <a:buFont typeface="Arial"/>
              <a:buChar char="●"/>
            </a:pPr>
            <a:r>
              <a:rPr lang="en" sz="1000">
                <a:solidFill>
                  <a:schemeClr val="dk2"/>
                </a:solidFill>
              </a:rPr>
              <a:t>public</a:t>
            </a:r>
          </a:p>
          <a:p>
            <a:pPr marL="457200" lvl="0" indent="-292100" rtl="0">
              <a:spcBef>
                <a:spcPts val="0"/>
              </a:spcBef>
              <a:buClr>
                <a:schemeClr val="dk2"/>
              </a:buClr>
              <a:buSzPct val="100000"/>
              <a:buFont typeface="Arial"/>
              <a:buChar char="●"/>
            </a:pPr>
            <a:r>
              <a:rPr lang="en" sz="1000">
                <a:solidFill>
                  <a:schemeClr val="dk2"/>
                </a:solidFill>
              </a:rPr>
              <a:t>political</a:t>
            </a:r>
          </a:p>
          <a:p>
            <a:pPr lvl="0" rtl="0">
              <a:spcBef>
                <a:spcPts val="0"/>
              </a:spcBef>
              <a:buClr>
                <a:schemeClr val="dk1"/>
              </a:buClr>
              <a:buSzPct val="110000"/>
              <a:buFont typeface="Arial"/>
              <a:buNone/>
            </a:pPr>
            <a:r>
              <a:rPr lang="en" sz="1000" b="1">
                <a:solidFill>
                  <a:schemeClr val="dk2"/>
                </a:solidFill>
              </a:rPr>
              <a:t>Is it fairly distributed?</a:t>
            </a:r>
          </a:p>
          <a:p>
            <a:pPr marL="457200" lvl="0" indent="-292100" rtl="0">
              <a:spcBef>
                <a:spcPts val="0"/>
              </a:spcBef>
              <a:buClr>
                <a:schemeClr val="dk2"/>
              </a:buClr>
              <a:buSzPct val="100000"/>
              <a:buFont typeface="Arial"/>
              <a:buChar char="●"/>
            </a:pPr>
            <a:r>
              <a:rPr lang="en" sz="1000">
                <a:solidFill>
                  <a:schemeClr val="dk2"/>
                </a:solidFill>
              </a:rPr>
              <a:t>discrimination</a:t>
            </a:r>
          </a:p>
          <a:p>
            <a:pPr marL="457200" lvl="0" indent="-292100" rtl="0">
              <a:spcBef>
                <a:spcPts val="0"/>
              </a:spcBef>
              <a:buClr>
                <a:schemeClr val="dk2"/>
              </a:buClr>
              <a:buSzPct val="100000"/>
              <a:buFont typeface="Arial"/>
              <a:buChar char="●"/>
            </a:pPr>
            <a:r>
              <a:rPr lang="en" sz="1000">
                <a:solidFill>
                  <a:schemeClr val="dk2"/>
                </a:solidFill>
              </a:rPr>
              <a:t>fairness</a:t>
            </a:r>
          </a:p>
          <a:p>
            <a:pPr lvl="0" rtl="0">
              <a:spcBef>
                <a:spcPts val="0"/>
              </a:spcBef>
              <a:buClr>
                <a:schemeClr val="dk1"/>
              </a:buClr>
              <a:buSzPct val="110000"/>
              <a:buFont typeface="Arial"/>
              <a:buNone/>
            </a:pPr>
            <a:r>
              <a:rPr lang="en" sz="1000" b="1">
                <a:solidFill>
                  <a:schemeClr val="dk2"/>
                </a:solidFill>
              </a:rPr>
              <a:t>Is it legal?</a:t>
            </a:r>
          </a:p>
          <a:p>
            <a:pPr marL="457200" lvl="0" indent="-292100" rtl="0">
              <a:spcBef>
                <a:spcPts val="0"/>
              </a:spcBef>
              <a:buClr>
                <a:schemeClr val="dk2"/>
              </a:buClr>
              <a:buSzPct val="100000"/>
              <a:buFont typeface="Arial"/>
              <a:buChar char="●"/>
            </a:pPr>
            <a:r>
              <a:rPr lang="en" sz="1000">
                <a:solidFill>
                  <a:schemeClr val="dk2"/>
                </a:solidFill>
              </a:rPr>
              <a:t>laws of the land and international law</a:t>
            </a:r>
          </a:p>
          <a:p>
            <a:pPr marL="457200" lvl="0" indent="-292100" rtl="0">
              <a:spcBef>
                <a:spcPts val="0"/>
              </a:spcBef>
              <a:buClr>
                <a:schemeClr val="dk2"/>
              </a:buClr>
              <a:buSzPct val="100000"/>
              <a:buFont typeface="Arial"/>
              <a:buChar char="●"/>
            </a:pPr>
            <a:r>
              <a:rPr lang="en" sz="1000">
                <a:solidFill>
                  <a:schemeClr val="dk2"/>
                </a:solidFill>
              </a:rPr>
              <a:t>international treaties</a:t>
            </a:r>
          </a:p>
          <a:p>
            <a:pPr lvl="0" rtl="0">
              <a:spcBef>
                <a:spcPts val="0"/>
              </a:spcBef>
              <a:buClr>
                <a:schemeClr val="dk1"/>
              </a:buClr>
              <a:buSzPct val="110000"/>
              <a:buFont typeface="Arial"/>
              <a:buNone/>
            </a:pPr>
            <a:r>
              <a:rPr lang="en" sz="1000" b="1">
                <a:solidFill>
                  <a:schemeClr val="dk2"/>
                </a:solidFill>
              </a:rPr>
              <a:t>What are the side effects?</a:t>
            </a:r>
          </a:p>
          <a:p>
            <a:pPr marL="457200" lvl="0" indent="-292100" rtl="0">
              <a:spcBef>
                <a:spcPts val="0"/>
              </a:spcBef>
              <a:buClr>
                <a:schemeClr val="dk2"/>
              </a:buClr>
              <a:buSzPct val="100000"/>
              <a:buFont typeface="Arial"/>
              <a:buChar char="●"/>
            </a:pPr>
            <a:r>
              <a:rPr lang="en" sz="1000">
                <a:solidFill>
                  <a:schemeClr val="dk2"/>
                </a:solidFill>
              </a:rPr>
              <a:t>issues</a:t>
            </a:r>
          </a:p>
          <a:p>
            <a:pPr marL="457200" lvl="0" indent="-292100">
              <a:spcBef>
                <a:spcPts val="0"/>
              </a:spcBef>
              <a:buClr>
                <a:schemeClr val="dk2"/>
              </a:buClr>
              <a:buSzPct val="100000"/>
              <a:buFont typeface="Arial"/>
              <a:buChar char="●"/>
            </a:pPr>
            <a:r>
              <a:rPr lang="en" sz="1000">
                <a:solidFill>
                  <a:schemeClr val="dk2"/>
                </a:solidFill>
              </a:rPr>
              <a:t>PESTLE factors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29" name="Shape 32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35" name="Shape 33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Now this is a positive event but we saw a very similar event with a negative effect occur (free transport for school kids and seniors), which resulted in the system becoming very quickly overwhelmed without the attendant rise in revenues to support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59" name="Shape 3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228600" rtl="0">
              <a:spcBef>
                <a:spcPts val="0"/>
              </a:spcBef>
              <a:buNone/>
            </a:pPr>
            <a:r>
              <a:rPr lang="en">
                <a:solidFill>
                  <a:schemeClr val="dk1"/>
                </a:solidFill>
              </a:rPr>
              <a:t>Nodes,Connectivity/Routes</a:t>
            </a:r>
          </a:p>
          <a:p>
            <a:pPr marL="457200" lvl="0" indent="-228600" rtl="0">
              <a:spcBef>
                <a:spcPts val="0"/>
              </a:spcBef>
              <a:buNone/>
            </a:pPr>
            <a:r>
              <a:rPr lang="en">
                <a:solidFill>
                  <a:schemeClr val="dk1"/>
                </a:solidFill>
              </a:rPr>
              <a:t>Frequency, Span</a:t>
            </a:r>
          </a:p>
          <a:p>
            <a:pPr marL="457200" lvl="0" indent="-228600" rtl="0">
              <a:spcBef>
                <a:spcPts val="0"/>
              </a:spcBef>
              <a:buNone/>
            </a:pPr>
            <a:r>
              <a:rPr lang="en">
                <a:solidFill>
                  <a:schemeClr val="dk1"/>
                </a:solidFill>
              </a:rPr>
              <a:t>Speed, Delay</a:t>
            </a:r>
          </a:p>
          <a:p>
            <a:pPr marL="457200" lvl="0" indent="-228600" rtl="0">
              <a:spcBef>
                <a:spcPts val="0"/>
              </a:spcBef>
              <a:buNone/>
            </a:pPr>
            <a:r>
              <a:rPr lang="en">
                <a:solidFill>
                  <a:schemeClr val="dk1"/>
                </a:solidFill>
              </a:rPr>
              <a:t>Fare</a:t>
            </a:r>
          </a:p>
          <a:p>
            <a:pPr marL="457200" lvl="0" indent="-228600" rtl="0">
              <a:spcBef>
                <a:spcPts val="0"/>
              </a:spcBef>
              <a:buNone/>
            </a:pPr>
            <a:r>
              <a:rPr lang="en">
                <a:solidFill>
                  <a:schemeClr val="dk1"/>
                </a:solidFill>
              </a:rPr>
              <a:t>“Civility” - Safety, security, cleanliness, courtesy/customer service, amenities</a:t>
            </a:r>
          </a:p>
          <a:p>
            <a:pPr marL="457200" lvl="0" indent="-228600" rtl="0">
              <a:spcBef>
                <a:spcPts val="0"/>
              </a:spcBef>
              <a:buNone/>
            </a:pPr>
            <a:r>
              <a:rPr lang="en">
                <a:solidFill>
                  <a:schemeClr val="dk1"/>
                </a:solidFill>
              </a:rPr>
              <a:t>Reliability</a:t>
            </a:r>
          </a:p>
          <a:p>
            <a:pPr marL="457200" lvl="0" indent="-228600" rtl="0">
              <a:spcBef>
                <a:spcPts val="0"/>
              </a:spcBef>
              <a:buNone/>
            </a:pPr>
            <a:r>
              <a:rPr lang="en">
                <a:solidFill>
                  <a:schemeClr val="dk1"/>
                </a:solidFill>
              </a:rPr>
              <a:t>Simplicity, presentation</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Shape 36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67" name="Shape 3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75" name="Shape 3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Utilise and expand the PBR</a:t>
            </a:r>
          </a:p>
          <a:p>
            <a:pPr rtl="0">
              <a:spcBef>
                <a:spcPts val="0"/>
              </a:spcBef>
              <a:buNone/>
            </a:pPr>
            <a:r>
              <a:rPr lang="en"/>
              <a:t>Lane recapture</a:t>
            </a:r>
          </a:p>
          <a:p>
            <a:pPr rtl="0">
              <a:spcBef>
                <a:spcPts val="0"/>
              </a:spcBef>
              <a:buNone/>
            </a:pPr>
            <a:r>
              <a:rPr lang="en"/>
              <a:t>Development of park + ride/kiss + ride facilities</a:t>
            </a:r>
          </a:p>
          <a:p>
            <a:pPr rtl="0">
              <a:spcBef>
                <a:spcPts val="0"/>
              </a:spcBef>
              <a:buNone/>
            </a:pPr>
            <a:endParaRPr/>
          </a:p>
          <a:p>
            <a:pPr rtl="0">
              <a:spcBef>
                <a:spcPts val="0"/>
              </a:spcBef>
              <a:buNone/>
            </a:pPr>
            <a:r>
              <a:rPr lang="en"/>
              <a:t>Ring-fencing public funding</a:t>
            </a:r>
          </a:p>
          <a:p>
            <a:pPr rtl="0">
              <a:spcBef>
                <a:spcPts val="0"/>
              </a:spcBef>
              <a:buNone/>
            </a:pPr>
            <a:r>
              <a:rPr lang="en"/>
              <a:t>User funding for users and non-users of transport</a:t>
            </a:r>
          </a:p>
          <a:p>
            <a:pPr rtl="0">
              <a:spcBef>
                <a:spcPts val="0"/>
              </a:spcBef>
              <a:buNone/>
            </a:pPr>
            <a:r>
              <a:rPr lang="en"/>
              <a:t>Congestion charging and paid parking</a:t>
            </a:r>
          </a:p>
          <a:p>
            <a:pPr rtl="0">
              <a:spcBef>
                <a:spcPts val="0"/>
              </a:spcBef>
              <a:buNone/>
            </a:pPr>
            <a:r>
              <a:rPr lang="en"/>
              <a:t>Salary sacrifice and benefit schemes</a:t>
            </a:r>
          </a:p>
          <a:p>
            <a:pPr rtl="0">
              <a:spcBef>
                <a:spcPts val="0"/>
              </a:spcBef>
              <a:buNone/>
            </a:pPr>
            <a:r>
              <a:rPr lang="en"/>
              <a:t>Taxation of companies</a:t>
            </a:r>
          </a:p>
          <a:p>
            <a:pPr rtl="0">
              <a:spcBef>
                <a:spcPts val="0"/>
              </a:spcBef>
              <a:buNone/>
            </a:pPr>
            <a:r>
              <a:rPr lang="en"/>
              <a:t>Land value capture</a:t>
            </a:r>
          </a:p>
          <a:p>
            <a:pPr rtl="0">
              <a:spcBef>
                <a:spcPts val="0"/>
              </a:spcBef>
              <a:buNone/>
            </a:pPr>
            <a:r>
              <a:rPr lang="en"/>
              <a:t>Public/Private partnerships</a:t>
            </a:r>
          </a:p>
          <a:p>
            <a:pPr lvl="0" rt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Shape 188"/>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t>Dam Square, Amsterdam</a:t>
            </a:r>
          </a:p>
          <a:p>
            <a:pPr lvl="0" rtl="0">
              <a:spcBef>
                <a:spcPts val="0"/>
              </a:spcBef>
              <a:buNone/>
            </a:pPr>
            <a:r>
              <a:rPr lang="en"/>
              <a:t>Why should anybody care about transportation planning? Why should YOU care about transportation planning?</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Shape 38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87" name="Shape 38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Shape 39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93" name="Shape 39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95" name="Shape 1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sz="1000">
                <a:solidFill>
                  <a:schemeClr val="dk2"/>
                </a:solidFill>
              </a:rPr>
              <a:t>Issues in transportation</a:t>
            </a:r>
          </a:p>
          <a:p>
            <a:pPr marL="457200" lvl="0" indent="-292100" rtl="0">
              <a:spcBef>
                <a:spcPts val="0"/>
              </a:spcBef>
              <a:buClr>
                <a:schemeClr val="dk2"/>
              </a:buClr>
              <a:buSzPct val="100000"/>
              <a:buFont typeface="Arial"/>
              <a:buChar char="●"/>
            </a:pPr>
            <a:r>
              <a:rPr lang="en" sz="1000">
                <a:solidFill>
                  <a:schemeClr val="dk2"/>
                </a:solidFill>
              </a:rPr>
              <a:t>Congestion</a:t>
            </a:r>
          </a:p>
          <a:p>
            <a:pPr marL="457200" lvl="0" indent="-292100" rtl="0">
              <a:spcBef>
                <a:spcPts val="0"/>
              </a:spcBef>
              <a:buClr>
                <a:schemeClr val="dk2"/>
              </a:buClr>
              <a:buSzPct val="100000"/>
              <a:buFont typeface="Arial"/>
              <a:buChar char="●"/>
            </a:pPr>
            <a:r>
              <a:rPr lang="en" sz="1000">
                <a:solidFill>
                  <a:schemeClr val="dk2"/>
                </a:solidFill>
              </a:rPr>
              <a:t>Emissions</a:t>
            </a:r>
          </a:p>
          <a:p>
            <a:pPr marL="457200" lvl="0" indent="-292100" rtl="0">
              <a:spcBef>
                <a:spcPts val="0"/>
              </a:spcBef>
              <a:buClr>
                <a:schemeClr val="dk2"/>
              </a:buClr>
              <a:buSzPct val="100000"/>
              <a:buFont typeface="Arial"/>
              <a:buChar char="●"/>
            </a:pPr>
            <a:r>
              <a:rPr lang="en" sz="1000">
                <a:solidFill>
                  <a:schemeClr val="dk2"/>
                </a:solidFill>
              </a:rPr>
              <a:t>Health</a:t>
            </a:r>
          </a:p>
          <a:p>
            <a:pPr marL="457200" lvl="0" indent="-292100" rtl="0">
              <a:spcBef>
                <a:spcPts val="0"/>
              </a:spcBef>
              <a:buClr>
                <a:schemeClr val="dk2"/>
              </a:buClr>
              <a:buSzPct val="100000"/>
              <a:buFont typeface="Arial"/>
              <a:buChar char="●"/>
            </a:pPr>
            <a:r>
              <a:rPr lang="en" sz="1000">
                <a:solidFill>
                  <a:schemeClr val="dk2"/>
                </a:solidFill>
              </a:rPr>
              <a:t>Safety</a:t>
            </a:r>
          </a:p>
          <a:p>
            <a:pPr marL="457200" lvl="0" indent="-292100" rtl="0">
              <a:spcBef>
                <a:spcPts val="0"/>
              </a:spcBef>
              <a:buClr>
                <a:schemeClr val="dk2"/>
              </a:buClr>
              <a:buSzPct val="100000"/>
              <a:buFont typeface="Arial"/>
              <a:buChar char="●"/>
            </a:pPr>
            <a:r>
              <a:rPr lang="en" sz="1000">
                <a:solidFill>
                  <a:schemeClr val="dk2"/>
                </a:solidFill>
              </a:rPr>
              <a:t>Security</a:t>
            </a:r>
          </a:p>
          <a:p>
            <a:pPr marL="457200" lvl="0" indent="-292100" rtl="0">
              <a:spcBef>
                <a:spcPts val="0"/>
              </a:spcBef>
              <a:buClr>
                <a:schemeClr val="dk2"/>
              </a:buClr>
              <a:buSzPct val="100000"/>
              <a:buFont typeface="Arial"/>
              <a:buChar char="●"/>
            </a:pPr>
            <a:r>
              <a:rPr lang="en" sz="1000">
                <a:solidFill>
                  <a:schemeClr val="dk2"/>
                </a:solidFill>
              </a:rPr>
              <a:t>Social inclusion</a:t>
            </a:r>
          </a:p>
          <a:p>
            <a:pPr>
              <a:spcBef>
                <a:spcPts val="0"/>
              </a:spcBef>
              <a:buNone/>
            </a:pPr>
            <a:endParaRPr sz="10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16" name="Shape 2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
              <a:t>Transportation systems don’t exist in a vacuum.</a:t>
            </a:r>
          </a:p>
          <a:p>
            <a:pPr lvl="0" rtl="0">
              <a:spcBef>
                <a:spcPts val="0"/>
              </a:spcBef>
              <a:buNone/>
            </a:pPr>
            <a:endParaRPr/>
          </a:p>
          <a:p>
            <a:pPr lvl="0" rtl="0">
              <a:spcBef>
                <a:spcPts val="0"/>
              </a:spcBef>
              <a:buClr>
                <a:schemeClr val="dk1"/>
              </a:buClr>
              <a:buSzPct val="100000"/>
              <a:buFont typeface="Arial"/>
              <a:buNone/>
            </a:pPr>
            <a:r>
              <a:rPr lang="en">
                <a:solidFill>
                  <a:schemeClr val="dk1"/>
                </a:solidFill>
              </a:rPr>
              <a:t>macro: national level. what is the strategy?</a:t>
            </a:r>
          </a:p>
          <a:p>
            <a:pPr lvl="0" rtl="0">
              <a:spcBef>
                <a:spcPts val="0"/>
              </a:spcBef>
              <a:buClr>
                <a:schemeClr val="dk1"/>
              </a:buClr>
              <a:buSzPct val="100000"/>
              <a:buFont typeface="Arial"/>
              <a:buNone/>
            </a:pPr>
            <a:r>
              <a:rPr lang="en">
                <a:solidFill>
                  <a:schemeClr val="dk1"/>
                </a:solidFill>
              </a:rPr>
              <a:t>meso: regional/institutional level. how do we break down the strategy into plans?</a:t>
            </a:r>
          </a:p>
          <a:p>
            <a:pPr lvl="0" rtl="0">
              <a:spcBef>
                <a:spcPts val="0"/>
              </a:spcBef>
              <a:buClr>
                <a:schemeClr val="dk1"/>
              </a:buClr>
              <a:buSzPct val="100000"/>
              <a:buFont typeface="Arial"/>
              <a:buNone/>
            </a:pPr>
            <a:r>
              <a:rPr lang="en">
                <a:solidFill>
                  <a:schemeClr val="dk1"/>
                </a:solidFill>
              </a:rPr>
              <a:t>micro: local level. how do we implement the plans?</a:t>
            </a:r>
          </a:p>
          <a:p>
            <a:pPr lvl="0" rt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2" name="Shape 22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28" name="Shape 22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rtl="0">
              <a:spcBef>
                <a:spcPts val="0"/>
              </a:spcBef>
              <a:buNone/>
            </a:pPr>
            <a:r>
              <a:rPr lang="en">
                <a:solidFill>
                  <a:schemeClr val="dk1"/>
                </a:solidFill>
              </a:rPr>
              <a:t>What are the “plumber’s questions”? This is an example from Jarrett Walker’s book “Human Transit” which I refer to as my bible. It is a very good basic reference primer, and Walker also has a blog </a:t>
            </a:r>
            <a:r>
              <a:rPr lang="en" u="sng">
                <a:solidFill>
                  <a:schemeClr val="hlink"/>
                </a:solidFill>
                <a:hlinkClick r:id="rId3"/>
              </a:rPr>
              <a:t>www.humantransit.org</a:t>
            </a:r>
            <a:r>
              <a:rPr lang="en">
                <a:solidFill>
                  <a:schemeClr val="dk1"/>
                </a:solidFill>
              </a:rPr>
              <a:t> that is good reference material. So the “plumber’s questions”. Let’s say you hire somebody to fix a leak. He takes a look at it and says ‘Aight, hear what. For $200, I could patch it up now with some flashband, and it go stay good about six weeks, but then it will start to leak again, probably worse. The other option is that I can take out the whole thing and replace it so it’s like new, and it will last for about 10 years, but that will cost about $2000 and I will have to order the part, that will take about a week to come and about 2 days of work once the part reach.” The plumber can only present you with options, and tell you the consequences of each option. He cannot choose for you, because he doesn’t know what your needs are, what your finances are like or how urgently you need the leak fixed, but once you choose, he can handle the repair.</a:t>
            </a:r>
          </a:p>
          <a:p>
            <a:pPr rtl="0">
              <a:spcBef>
                <a:spcPts val="0"/>
              </a:spcBef>
              <a:buNone/>
            </a:pPr>
            <a:endParaRPr>
              <a:solidFill>
                <a:schemeClr val="dk1"/>
              </a:solidFill>
            </a:endParaRPr>
          </a:p>
          <a:p>
            <a:pPr lvl="0">
              <a:spcBef>
                <a:spcPts val="0"/>
              </a:spcBef>
              <a:buNone/>
            </a:pPr>
            <a:r>
              <a:rPr lang="en" sz="2400" b="1">
                <a:solidFill>
                  <a:schemeClr val="dk2"/>
                </a:solidFill>
              </a:rPr>
              <a:t>So what are the problems of cities that we’re trying to solve with public transport?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34" name="Shape 23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r>
              <a:rPr lang="en"/>
              <a:t>The problems we’re attempting to solve are called transport externalities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59"/>
        <p:cNvGrpSpPr/>
        <p:nvPr/>
      </p:nvGrpSpPr>
      <p:grpSpPr>
        <a:xfrm>
          <a:off x="0" y="0"/>
          <a:ext cx="0" cy="0"/>
          <a:chOff x="0" y="0"/>
          <a:chExt cx="0" cy="0"/>
        </a:xfrm>
      </p:grpSpPr>
      <p:grpSp>
        <p:nvGrpSpPr>
          <p:cNvPr id="60" name="Shape 60"/>
          <p:cNvGrpSpPr/>
          <p:nvPr/>
        </p:nvGrpSpPr>
        <p:grpSpPr>
          <a:xfrm>
            <a:off x="-11" y="1000670"/>
            <a:ext cx="7314320" cy="3087224"/>
            <a:chOff x="-11" y="1378676"/>
            <a:chExt cx="7314320" cy="4116299"/>
          </a:xfrm>
        </p:grpSpPr>
        <p:sp>
          <p:nvSpPr>
            <p:cNvPr id="61" name="Shape 61"/>
            <p:cNvSpPr/>
            <p:nvPr/>
          </p:nvSpPr>
          <p:spPr>
            <a:xfrm flipH="1">
              <a:off x="-11" y="1378676"/>
              <a:ext cx="187800" cy="4116299"/>
            </a:xfrm>
            <a:prstGeom prst="rect">
              <a:avLst/>
            </a:prstGeom>
            <a:solidFill>
              <a:schemeClr val="accent2"/>
            </a:solidFill>
            <a:ln>
              <a:noFill/>
            </a:ln>
          </p:spPr>
          <p:txBody>
            <a:bodyPr lIns="91425" tIns="45700" rIns="91425" bIns="45700" anchor="ctr" anchorCtr="0">
              <a:noAutofit/>
            </a:bodyPr>
            <a:lstStyle/>
            <a:p>
              <a:pPr>
                <a:spcBef>
                  <a:spcPts val="0"/>
                </a:spcBef>
                <a:buNone/>
              </a:pPr>
              <a:endParaRPr/>
            </a:p>
          </p:txBody>
        </p:sp>
        <p:sp>
          <p:nvSpPr>
            <p:cNvPr id="62" name="Shape 62"/>
            <p:cNvSpPr/>
            <p:nvPr/>
          </p:nvSpPr>
          <p:spPr>
            <a:xfrm flipH="1">
              <a:off x="187809" y="1378676"/>
              <a:ext cx="7126499" cy="4116299"/>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63" name="Shape 63"/>
          <p:cNvSpPr txBox="1">
            <a:spLocks noGrp="1"/>
          </p:cNvSpPr>
          <p:nvPr>
            <p:ph type="ctrTitle"/>
          </p:nvPr>
        </p:nvSpPr>
        <p:spPr>
          <a:xfrm>
            <a:off x="685800" y="1699932"/>
            <a:ext cx="6400799" cy="10004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4" name="Shape 64"/>
          <p:cNvSpPr txBox="1">
            <a:spLocks noGrp="1"/>
          </p:cNvSpPr>
          <p:nvPr>
            <p:ph type="subTitle" idx="1"/>
          </p:nvPr>
        </p:nvSpPr>
        <p:spPr>
          <a:xfrm>
            <a:off x="685800" y="2700338"/>
            <a:ext cx="6400799" cy="675299"/>
          </a:xfrm>
          <a:prstGeom prst="rect">
            <a:avLst/>
          </a:prstGeom>
        </p:spPr>
        <p:txBody>
          <a:bodyPr lIns="91425" tIns="91425" rIns="91425" bIns="91425" anchor="t" anchorCtr="0"/>
          <a:lstStyle>
            <a:lvl1pPr>
              <a:spcBef>
                <a:spcPts val="0"/>
              </a:spcBef>
              <a:buClr>
                <a:schemeClr val="lt1"/>
              </a:buClr>
              <a:buSzPct val="100000"/>
              <a:buNone/>
              <a:defRPr sz="2400">
                <a:solidFill>
                  <a:schemeClr val="lt1"/>
                </a:solidFill>
              </a:defRPr>
            </a:lvl1pPr>
            <a:lvl2pPr>
              <a:spcBef>
                <a:spcPts val="0"/>
              </a:spcBef>
              <a:buClr>
                <a:schemeClr val="lt1"/>
              </a:buClr>
              <a:buSzPct val="100000"/>
              <a:buNone/>
              <a:defRPr sz="2400">
                <a:solidFill>
                  <a:schemeClr val="lt1"/>
                </a:solidFill>
              </a:defRPr>
            </a:lvl2pPr>
            <a:lvl3pPr>
              <a:spcBef>
                <a:spcPts val="0"/>
              </a:spcBef>
              <a:buClr>
                <a:schemeClr val="lt1"/>
              </a:buClr>
              <a:buSzPct val="100000"/>
              <a:buNone/>
              <a:defRPr sz="2400">
                <a:solidFill>
                  <a:schemeClr val="lt1"/>
                </a:solidFill>
              </a:defRPr>
            </a:lvl3pPr>
            <a:lvl4pPr>
              <a:spcBef>
                <a:spcPts val="0"/>
              </a:spcBef>
              <a:buClr>
                <a:schemeClr val="lt1"/>
              </a:buClr>
              <a:buSzPct val="100000"/>
              <a:buNone/>
              <a:defRPr sz="2400">
                <a:solidFill>
                  <a:schemeClr val="lt1"/>
                </a:solidFill>
              </a:defRPr>
            </a:lvl4pPr>
            <a:lvl5pPr>
              <a:spcBef>
                <a:spcPts val="0"/>
              </a:spcBef>
              <a:buClr>
                <a:schemeClr val="lt1"/>
              </a:buClr>
              <a:buSzPct val="100000"/>
              <a:buNone/>
              <a:defRPr sz="2400">
                <a:solidFill>
                  <a:schemeClr val="lt1"/>
                </a:solidFill>
              </a:defRPr>
            </a:lvl5pPr>
            <a:lvl6pPr>
              <a:spcBef>
                <a:spcPts val="0"/>
              </a:spcBef>
              <a:buClr>
                <a:schemeClr val="lt1"/>
              </a:buClr>
              <a:buSzPct val="100000"/>
              <a:buNone/>
              <a:defRPr sz="2400">
                <a:solidFill>
                  <a:schemeClr val="lt1"/>
                </a:solidFill>
              </a:defRPr>
            </a:lvl6pPr>
            <a:lvl7pPr>
              <a:spcBef>
                <a:spcPts val="0"/>
              </a:spcBef>
              <a:buClr>
                <a:schemeClr val="lt1"/>
              </a:buClr>
              <a:buSzPct val="100000"/>
              <a:buNone/>
              <a:defRPr sz="2400">
                <a:solidFill>
                  <a:schemeClr val="lt1"/>
                </a:solidFill>
              </a:defRPr>
            </a:lvl7pPr>
            <a:lvl8pPr>
              <a:spcBef>
                <a:spcPts val="0"/>
              </a:spcBef>
              <a:buClr>
                <a:schemeClr val="lt1"/>
              </a:buClr>
              <a:buSzPct val="100000"/>
              <a:buNone/>
              <a:defRPr sz="2400">
                <a:solidFill>
                  <a:schemeClr val="lt1"/>
                </a:solidFill>
              </a:defRPr>
            </a:lvl8pPr>
            <a:lvl9pPr>
              <a:spcBef>
                <a:spcPts val="0"/>
              </a:spcBef>
              <a:buClr>
                <a:schemeClr val="lt1"/>
              </a:buClr>
              <a:buSzPct val="100000"/>
              <a:buNone/>
              <a:defRPr sz="24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62"/>
        <p:cNvGrpSpPr/>
        <p:nvPr/>
      </p:nvGrpSpPr>
      <p:grpSpPr>
        <a:xfrm>
          <a:off x="0" y="0"/>
          <a:ext cx="0" cy="0"/>
          <a:chOff x="0" y="0"/>
          <a:chExt cx="0" cy="0"/>
        </a:xfrm>
      </p:grpSpPr>
      <p:grpSp>
        <p:nvGrpSpPr>
          <p:cNvPr id="163" name="Shape 163"/>
          <p:cNvGrpSpPr/>
          <p:nvPr/>
        </p:nvGrpSpPr>
        <p:grpSpPr>
          <a:xfrm>
            <a:off x="-13" y="-9140"/>
            <a:ext cx="8005727" cy="1209421"/>
            <a:chOff x="-13" y="-12187"/>
            <a:chExt cx="8005727" cy="1161900"/>
          </a:xfrm>
        </p:grpSpPr>
        <p:sp>
          <p:nvSpPr>
            <p:cNvPr id="164" name="Shape 164"/>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165" name="Shape 165"/>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166" name="Shape 166"/>
          <p:cNvSpPr txBox="1">
            <a:spLocks noGrp="1"/>
          </p:cNvSpPr>
          <p:nvPr>
            <p:ph type="title"/>
          </p:nvPr>
        </p:nvSpPr>
        <p:spPr>
          <a:xfrm>
            <a:off x="457200" y="101100"/>
            <a:ext cx="7315499" cy="1013700"/>
          </a:xfrm>
          <a:prstGeom prst="rect">
            <a:avLst/>
          </a:prstGeom>
          <a:noFill/>
          <a:ln>
            <a:noFill/>
          </a:ln>
        </p:spPr>
        <p:txBody>
          <a:bodyPr lIns="91425" tIns="91425" rIns="91425" bIns="91425" anchor="b" anchorCtr="0"/>
          <a:lstStyle>
            <a:lvl1pPr algn="l" rtl="0">
              <a:spcBef>
                <a:spcPts val="0"/>
              </a:spcBef>
              <a:buNone/>
              <a:defRPr>
                <a:solidFill>
                  <a:schemeClr val="lt1"/>
                </a:solidFill>
              </a:defRPr>
            </a:lvl1pPr>
            <a:lvl2pPr algn="l" rtl="0">
              <a:spcBef>
                <a:spcPts val="0"/>
              </a:spcBef>
              <a:buNone/>
              <a:defRPr>
                <a:solidFill>
                  <a:schemeClr val="lt1"/>
                </a:solidFill>
              </a:defRPr>
            </a:lvl2pPr>
            <a:lvl3pPr algn="l" rtl="0">
              <a:spcBef>
                <a:spcPts val="0"/>
              </a:spcBef>
              <a:buNone/>
              <a:defRPr>
                <a:solidFill>
                  <a:schemeClr val="lt1"/>
                </a:solidFill>
              </a:defRPr>
            </a:lvl3pPr>
            <a:lvl4pPr algn="l" rtl="0">
              <a:spcBef>
                <a:spcPts val="0"/>
              </a:spcBef>
              <a:buNone/>
              <a:defRPr>
                <a:solidFill>
                  <a:schemeClr val="lt1"/>
                </a:solidFill>
              </a:defRPr>
            </a:lvl4pPr>
            <a:lvl5pPr algn="l" rtl="0">
              <a:spcBef>
                <a:spcPts val="0"/>
              </a:spcBef>
              <a:buNone/>
              <a:defRPr>
                <a:solidFill>
                  <a:schemeClr val="lt1"/>
                </a:solidFill>
              </a:defRPr>
            </a:lvl5pPr>
            <a:lvl6pPr algn="l" rtl="0">
              <a:spcBef>
                <a:spcPts val="0"/>
              </a:spcBef>
              <a:buNone/>
              <a:defRPr>
                <a:solidFill>
                  <a:schemeClr val="lt1"/>
                </a:solidFill>
              </a:defRPr>
            </a:lvl6pPr>
            <a:lvl7pPr algn="l" rtl="0">
              <a:spcBef>
                <a:spcPts val="0"/>
              </a:spcBef>
              <a:buNone/>
              <a:defRPr>
                <a:solidFill>
                  <a:schemeClr val="lt1"/>
                </a:solidFill>
              </a:defRPr>
            </a:lvl7pPr>
            <a:lvl8pPr algn="l" rtl="0">
              <a:spcBef>
                <a:spcPts val="0"/>
              </a:spcBef>
              <a:buNone/>
              <a:defRPr>
                <a:solidFill>
                  <a:schemeClr val="lt1"/>
                </a:solidFill>
              </a:defRPr>
            </a:lvl8pPr>
            <a:lvl9pPr algn="l" rtl="0">
              <a:spcBef>
                <a:spcPts val="0"/>
              </a:spcBef>
              <a:buNone/>
              <a:defRPr>
                <a:solidFill>
                  <a:schemeClr val="lt1"/>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Caption">
    <p:spTree>
      <p:nvGrpSpPr>
        <p:cNvPr id="1" name="Shape 167"/>
        <p:cNvGrpSpPr/>
        <p:nvPr/>
      </p:nvGrpSpPr>
      <p:grpSpPr>
        <a:xfrm>
          <a:off x="0" y="0"/>
          <a:ext cx="0" cy="0"/>
          <a:chOff x="0" y="0"/>
          <a:chExt cx="0" cy="0"/>
        </a:xfrm>
      </p:grpSpPr>
      <p:sp>
        <p:nvSpPr>
          <p:cNvPr id="168" name="Shape 168"/>
          <p:cNvSpPr/>
          <p:nvPr/>
        </p:nvSpPr>
        <p:spPr>
          <a:xfrm flipH="1">
            <a:off x="8964665" y="4623760"/>
            <a:ext cx="187800" cy="5214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169" name="Shape 169"/>
          <p:cNvSpPr/>
          <p:nvPr/>
        </p:nvSpPr>
        <p:spPr>
          <a:xfrm flipH="1">
            <a:off x="3866777" y="4623760"/>
            <a:ext cx="5097900" cy="5214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sp>
        <p:nvSpPr>
          <p:cNvPr id="170" name="Shape 170"/>
          <p:cNvSpPr txBox="1">
            <a:spLocks noGrp="1"/>
          </p:cNvSpPr>
          <p:nvPr>
            <p:ph type="body" idx="1"/>
          </p:nvPr>
        </p:nvSpPr>
        <p:spPr>
          <a:xfrm>
            <a:off x="3866812" y="4623760"/>
            <a:ext cx="5097900" cy="521400"/>
          </a:xfrm>
          <a:prstGeom prst="rect">
            <a:avLst/>
          </a:prstGeom>
          <a:noFill/>
          <a:ln>
            <a:noFill/>
          </a:ln>
        </p:spPr>
        <p:txBody>
          <a:bodyPr lIns="91425" tIns="91425" rIns="91425" bIns="91425" anchor="t" anchorCtr="0"/>
          <a:lstStyle>
            <a:lvl1pPr rtl="0">
              <a:spcBef>
                <a:spcPts val="0"/>
              </a:spcBef>
              <a:buClr>
                <a:schemeClr val="lt1"/>
              </a:buClr>
              <a:buSzPct val="100000"/>
              <a:buNone/>
              <a:defRPr sz="1400">
                <a:solidFill>
                  <a:schemeClr val="lt1"/>
                </a:solidFill>
              </a:defRPr>
            </a:lvl1pPr>
            <a:lvl2pPr rtl="0">
              <a:spcBef>
                <a:spcPts val="0"/>
              </a:spcBef>
              <a:buClr>
                <a:schemeClr val="lt1"/>
              </a:buClr>
              <a:buSzPct val="100000"/>
              <a:buNone/>
              <a:defRPr sz="1400">
                <a:solidFill>
                  <a:schemeClr val="lt1"/>
                </a:solidFill>
              </a:defRPr>
            </a:lvl2pPr>
            <a:lvl3pPr rtl="0">
              <a:spcBef>
                <a:spcPts val="0"/>
              </a:spcBef>
              <a:buClr>
                <a:schemeClr val="lt1"/>
              </a:buClr>
              <a:buSzPct val="100000"/>
              <a:buNone/>
              <a:defRPr sz="1400">
                <a:solidFill>
                  <a:schemeClr val="lt1"/>
                </a:solidFill>
              </a:defRPr>
            </a:lvl3pPr>
            <a:lvl4pPr rtl="0">
              <a:spcBef>
                <a:spcPts val="0"/>
              </a:spcBef>
              <a:buClr>
                <a:schemeClr val="lt1"/>
              </a:buClr>
              <a:buSzPct val="100000"/>
              <a:buNone/>
              <a:defRPr sz="1400">
                <a:solidFill>
                  <a:schemeClr val="lt1"/>
                </a:solidFill>
              </a:defRPr>
            </a:lvl4pPr>
            <a:lvl5pPr rtl="0">
              <a:spcBef>
                <a:spcPts val="0"/>
              </a:spcBef>
              <a:buClr>
                <a:schemeClr val="lt1"/>
              </a:buClr>
              <a:buSzPct val="100000"/>
              <a:buNone/>
              <a:defRPr sz="1400">
                <a:solidFill>
                  <a:schemeClr val="lt1"/>
                </a:solidFill>
              </a:defRPr>
            </a:lvl5pPr>
            <a:lvl6pPr rtl="0">
              <a:spcBef>
                <a:spcPts val="0"/>
              </a:spcBef>
              <a:buClr>
                <a:schemeClr val="lt1"/>
              </a:buClr>
              <a:buSzPct val="100000"/>
              <a:buNone/>
              <a:defRPr sz="1400">
                <a:solidFill>
                  <a:schemeClr val="lt1"/>
                </a:solidFill>
              </a:defRPr>
            </a:lvl6pPr>
            <a:lvl7pPr rtl="0">
              <a:spcBef>
                <a:spcPts val="0"/>
              </a:spcBef>
              <a:buClr>
                <a:schemeClr val="lt1"/>
              </a:buClr>
              <a:buSzPct val="100000"/>
              <a:buNone/>
              <a:defRPr sz="1400">
                <a:solidFill>
                  <a:schemeClr val="lt1"/>
                </a:solidFill>
              </a:defRPr>
            </a:lvl7pPr>
            <a:lvl8pPr rtl="0">
              <a:spcBef>
                <a:spcPts val="0"/>
              </a:spcBef>
              <a:buClr>
                <a:schemeClr val="lt1"/>
              </a:buClr>
              <a:buSzPct val="100000"/>
              <a:buNone/>
              <a:defRPr sz="1400">
                <a:solidFill>
                  <a:schemeClr val="lt1"/>
                </a:solidFill>
              </a:defRPr>
            </a:lvl8pPr>
            <a:lvl9pPr rtl="0">
              <a:spcBef>
                <a:spcPts val="0"/>
              </a:spcBef>
              <a:buClr>
                <a:schemeClr val="lt1"/>
              </a:buClr>
              <a:buSzPct val="100000"/>
              <a:buNone/>
              <a:defRPr sz="1400">
                <a:solidFill>
                  <a:schemeClr val="lt1"/>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65"/>
        <p:cNvGrpSpPr/>
        <p:nvPr/>
      </p:nvGrpSpPr>
      <p:grpSpPr>
        <a:xfrm>
          <a:off x="0" y="0"/>
          <a:ext cx="0" cy="0"/>
          <a:chOff x="0" y="0"/>
          <a:chExt cx="0" cy="0"/>
        </a:xfrm>
      </p:grpSpPr>
      <p:grpSp>
        <p:nvGrpSpPr>
          <p:cNvPr id="66" name="Shape 66"/>
          <p:cNvGrpSpPr/>
          <p:nvPr/>
        </p:nvGrpSpPr>
        <p:grpSpPr>
          <a:xfrm>
            <a:off x="-13" y="-9140"/>
            <a:ext cx="8005727" cy="1209421"/>
            <a:chOff x="-13" y="-12187"/>
            <a:chExt cx="8005727" cy="1161900"/>
          </a:xfrm>
        </p:grpSpPr>
        <p:sp>
          <p:nvSpPr>
            <p:cNvPr id="67" name="Shape 67"/>
            <p:cNvSpPr/>
            <p:nvPr/>
          </p:nvSpPr>
          <p:spPr>
            <a:xfrm flipH="1">
              <a:off x="-13" y="-12187"/>
              <a:ext cx="187800" cy="1161900"/>
            </a:xfrm>
            <a:prstGeom prst="rect">
              <a:avLst/>
            </a:prstGeom>
            <a:solidFill>
              <a:schemeClr val="accent2"/>
            </a:solidFill>
            <a:ln>
              <a:noFill/>
            </a:ln>
          </p:spPr>
          <p:txBody>
            <a:bodyPr lIns="91425" tIns="45700" rIns="91425" bIns="45700" anchor="ctr" anchorCtr="0">
              <a:noAutofit/>
            </a:bodyPr>
            <a:lstStyle/>
            <a:p>
              <a:pPr>
                <a:spcBef>
                  <a:spcPts val="0"/>
                </a:spcBef>
                <a:buNone/>
              </a:pPr>
              <a:endParaRPr/>
            </a:p>
          </p:txBody>
        </p:sp>
        <p:sp>
          <p:nvSpPr>
            <p:cNvPr id="68" name="Shape 68"/>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69" name="Shape 69"/>
          <p:cNvSpPr txBox="1">
            <a:spLocks noGrp="1"/>
          </p:cNvSpPr>
          <p:nvPr>
            <p:ph type="title"/>
          </p:nvPr>
        </p:nvSpPr>
        <p:spPr>
          <a:xfrm>
            <a:off x="457200" y="101100"/>
            <a:ext cx="7315499" cy="10139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0" name="Shape 70"/>
          <p:cNvSpPr txBox="1">
            <a:spLocks noGrp="1"/>
          </p:cNvSpPr>
          <p:nvPr>
            <p:ph type="body" idx="1"/>
          </p:nvPr>
        </p:nvSpPr>
        <p:spPr>
          <a:xfrm>
            <a:off x="457200" y="1278516"/>
            <a:ext cx="8229600"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71"/>
        <p:cNvGrpSpPr/>
        <p:nvPr/>
      </p:nvGrpSpPr>
      <p:grpSpPr>
        <a:xfrm>
          <a:off x="0" y="0"/>
          <a:ext cx="0" cy="0"/>
          <a:chOff x="0" y="0"/>
          <a:chExt cx="0" cy="0"/>
        </a:xfrm>
      </p:grpSpPr>
      <p:sp>
        <p:nvSpPr>
          <p:cNvPr id="72" name="Shape 72"/>
          <p:cNvSpPr txBox="1">
            <a:spLocks noGrp="1"/>
          </p:cNvSpPr>
          <p:nvPr>
            <p:ph type="body" idx="1"/>
          </p:nvPr>
        </p:nvSpPr>
        <p:spPr>
          <a:xfrm>
            <a:off x="456245" y="1278513"/>
            <a:ext cx="4038599"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3" name="Shape 73"/>
          <p:cNvSpPr txBox="1">
            <a:spLocks noGrp="1"/>
          </p:cNvSpPr>
          <p:nvPr>
            <p:ph type="body" idx="2"/>
          </p:nvPr>
        </p:nvSpPr>
        <p:spPr>
          <a:xfrm>
            <a:off x="4648200" y="1278513"/>
            <a:ext cx="4038599" cy="3630300"/>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grpSp>
        <p:nvGrpSpPr>
          <p:cNvPr id="74" name="Shape 74"/>
          <p:cNvGrpSpPr/>
          <p:nvPr/>
        </p:nvGrpSpPr>
        <p:grpSpPr>
          <a:xfrm>
            <a:off x="-13" y="-9140"/>
            <a:ext cx="8005727" cy="1209421"/>
            <a:chOff x="-13" y="-12187"/>
            <a:chExt cx="8005727" cy="1161900"/>
          </a:xfrm>
        </p:grpSpPr>
        <p:sp>
          <p:nvSpPr>
            <p:cNvPr id="75" name="Shape 75"/>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76" name="Shape 76"/>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77" name="Shape 77"/>
          <p:cNvSpPr txBox="1">
            <a:spLocks noGrp="1"/>
          </p:cNvSpPr>
          <p:nvPr>
            <p:ph type="title"/>
          </p:nvPr>
        </p:nvSpPr>
        <p:spPr>
          <a:xfrm>
            <a:off x="457200" y="101100"/>
            <a:ext cx="7315499" cy="10139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8"/>
        <p:cNvGrpSpPr/>
        <p:nvPr/>
      </p:nvGrpSpPr>
      <p:grpSpPr>
        <a:xfrm>
          <a:off x="0" y="0"/>
          <a:ext cx="0" cy="0"/>
          <a:chOff x="0" y="0"/>
          <a:chExt cx="0" cy="0"/>
        </a:xfrm>
      </p:grpSpPr>
      <p:grpSp>
        <p:nvGrpSpPr>
          <p:cNvPr id="79" name="Shape 79"/>
          <p:cNvGrpSpPr/>
          <p:nvPr/>
        </p:nvGrpSpPr>
        <p:grpSpPr>
          <a:xfrm>
            <a:off x="-13" y="-9140"/>
            <a:ext cx="8005727" cy="1209421"/>
            <a:chOff x="-13" y="-12187"/>
            <a:chExt cx="8005727" cy="1161900"/>
          </a:xfrm>
        </p:grpSpPr>
        <p:sp>
          <p:nvSpPr>
            <p:cNvPr id="80" name="Shape 80"/>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81" name="Shape 81"/>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82" name="Shape 82"/>
          <p:cNvSpPr txBox="1">
            <a:spLocks noGrp="1"/>
          </p:cNvSpPr>
          <p:nvPr>
            <p:ph type="title"/>
          </p:nvPr>
        </p:nvSpPr>
        <p:spPr>
          <a:xfrm>
            <a:off x="457200" y="101100"/>
            <a:ext cx="7315499" cy="1013999"/>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83"/>
        <p:cNvGrpSpPr/>
        <p:nvPr/>
      </p:nvGrpSpPr>
      <p:grpSpPr>
        <a:xfrm>
          <a:off x="0" y="0"/>
          <a:ext cx="0" cy="0"/>
          <a:chOff x="0" y="0"/>
          <a:chExt cx="0" cy="0"/>
        </a:xfrm>
      </p:grpSpPr>
      <p:sp>
        <p:nvSpPr>
          <p:cNvPr id="84" name="Shape 84"/>
          <p:cNvSpPr/>
          <p:nvPr/>
        </p:nvSpPr>
        <p:spPr>
          <a:xfrm flipH="1">
            <a:off x="8964665" y="4623760"/>
            <a:ext cx="187800" cy="5214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85" name="Shape 85"/>
          <p:cNvSpPr/>
          <p:nvPr/>
        </p:nvSpPr>
        <p:spPr>
          <a:xfrm flipH="1">
            <a:off x="3866777" y="4623760"/>
            <a:ext cx="5097900" cy="5214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sp>
        <p:nvSpPr>
          <p:cNvPr id="86" name="Shape 86"/>
          <p:cNvSpPr txBox="1">
            <a:spLocks noGrp="1"/>
          </p:cNvSpPr>
          <p:nvPr>
            <p:ph type="body" idx="1"/>
          </p:nvPr>
        </p:nvSpPr>
        <p:spPr>
          <a:xfrm>
            <a:off x="3866812" y="4623760"/>
            <a:ext cx="5097900" cy="521400"/>
          </a:xfrm>
          <a:prstGeom prst="rect">
            <a:avLst/>
          </a:prstGeom>
        </p:spPr>
        <p:txBody>
          <a:bodyPr lIns="91425" tIns="91425" rIns="91425" bIns="91425" anchor="t" anchorCtr="0"/>
          <a:lstStyle>
            <a:lvl1pPr>
              <a:spcBef>
                <a:spcPts val="0"/>
              </a:spcBef>
              <a:buClr>
                <a:schemeClr val="lt1"/>
              </a:buClr>
              <a:buSzPct val="100000"/>
              <a:buNone/>
              <a:defRPr sz="1400">
                <a:solidFill>
                  <a:schemeClr val="lt1"/>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7"/>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3"/>
        <p:cNvGrpSpPr/>
        <p:nvPr/>
      </p:nvGrpSpPr>
      <p:grpSpPr>
        <a:xfrm>
          <a:off x="0" y="0"/>
          <a:ext cx="0" cy="0"/>
          <a:chOff x="0" y="0"/>
          <a:chExt cx="0" cy="0"/>
        </a:xfrm>
      </p:grpSpPr>
      <p:grpSp>
        <p:nvGrpSpPr>
          <p:cNvPr id="144" name="Shape 144"/>
          <p:cNvGrpSpPr/>
          <p:nvPr/>
        </p:nvGrpSpPr>
        <p:grpSpPr>
          <a:xfrm>
            <a:off x="-11" y="1000670"/>
            <a:ext cx="7314320" cy="3087224"/>
            <a:chOff x="-11" y="1378676"/>
            <a:chExt cx="7314320" cy="4116299"/>
          </a:xfrm>
        </p:grpSpPr>
        <p:sp>
          <p:nvSpPr>
            <p:cNvPr id="145" name="Shape 145"/>
            <p:cNvSpPr/>
            <p:nvPr/>
          </p:nvSpPr>
          <p:spPr>
            <a:xfrm flipH="1">
              <a:off x="-11" y="1378676"/>
              <a:ext cx="187800" cy="4116299"/>
            </a:xfrm>
            <a:prstGeom prst="rect">
              <a:avLst/>
            </a:prstGeom>
            <a:solidFill>
              <a:schemeClr val="accent2"/>
            </a:solidFill>
            <a:ln>
              <a:noFill/>
            </a:ln>
          </p:spPr>
          <p:txBody>
            <a:bodyPr lIns="91425" tIns="45700" rIns="91425" bIns="45700" anchor="ctr" anchorCtr="0">
              <a:noAutofit/>
            </a:bodyPr>
            <a:lstStyle/>
            <a:p>
              <a:pPr>
                <a:spcBef>
                  <a:spcPts val="0"/>
                </a:spcBef>
                <a:buNone/>
              </a:pPr>
              <a:endParaRPr/>
            </a:p>
          </p:txBody>
        </p:sp>
        <p:sp>
          <p:nvSpPr>
            <p:cNvPr id="146" name="Shape 146"/>
            <p:cNvSpPr/>
            <p:nvPr/>
          </p:nvSpPr>
          <p:spPr>
            <a:xfrm flipH="1">
              <a:off x="187809" y="1378676"/>
              <a:ext cx="7126499" cy="4116299"/>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147" name="Shape 147"/>
          <p:cNvSpPr txBox="1">
            <a:spLocks noGrp="1"/>
          </p:cNvSpPr>
          <p:nvPr>
            <p:ph type="ctrTitle"/>
          </p:nvPr>
        </p:nvSpPr>
        <p:spPr>
          <a:xfrm>
            <a:off x="685800" y="1699932"/>
            <a:ext cx="6400799" cy="1000499"/>
          </a:xfrm>
          <a:prstGeom prst="rect">
            <a:avLst/>
          </a:prstGeom>
          <a:noFill/>
          <a:ln>
            <a:noFill/>
          </a:ln>
        </p:spPr>
        <p:txBody>
          <a:bodyPr lIns="91425" tIns="91425" rIns="91425" bIns="91425" anchor="b" anchorCtr="0"/>
          <a:lstStyle>
            <a:lvl1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1pPr>
            <a:lvl2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2pPr>
            <a:lvl3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3pPr>
            <a:lvl4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4pPr>
            <a:lvl5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5pPr>
            <a:lvl6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6pPr>
            <a:lvl7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7pPr>
            <a:lvl8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8pPr>
            <a:lvl9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9pPr>
          </a:lstStyle>
          <a:p>
            <a:endParaRPr/>
          </a:p>
        </p:txBody>
      </p:sp>
      <p:sp>
        <p:nvSpPr>
          <p:cNvPr id="148" name="Shape 148"/>
          <p:cNvSpPr txBox="1">
            <a:spLocks noGrp="1"/>
          </p:cNvSpPr>
          <p:nvPr>
            <p:ph type="subTitle" idx="1"/>
          </p:nvPr>
        </p:nvSpPr>
        <p:spPr>
          <a:xfrm>
            <a:off x="685800" y="2700338"/>
            <a:ext cx="6400799" cy="675599"/>
          </a:xfrm>
          <a:prstGeom prst="rect">
            <a:avLst/>
          </a:prstGeom>
          <a:noFill/>
          <a:ln>
            <a:noFill/>
          </a:ln>
        </p:spPr>
        <p:txBody>
          <a:bodyPr lIns="91425" tIns="91425" rIns="91425" bIns="91425" anchor="t" anchorCtr="0"/>
          <a:lstStyle>
            <a:lvl1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1pPr>
            <a:lvl2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2pPr>
            <a:lvl3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3pPr>
            <a:lvl4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4pPr>
            <a:lvl5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5pPr>
            <a:lvl6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6pPr>
            <a:lvl7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7pPr>
            <a:lvl8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8pPr>
            <a:lvl9pPr algn="l" rtl="0">
              <a:spcBef>
                <a:spcPts val="0"/>
              </a:spcBef>
              <a:buClr>
                <a:schemeClr val="lt1"/>
              </a:buClr>
              <a:buSzPct val="100000"/>
              <a:buFont typeface="Arial"/>
              <a:buNone/>
              <a:defRPr sz="2400" b="0" i="0" u="none" strike="noStrike" cap="none" baseline="0">
                <a:solidFill>
                  <a:schemeClr val="lt1"/>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9"/>
        <p:cNvGrpSpPr/>
        <p:nvPr/>
      </p:nvGrpSpPr>
      <p:grpSpPr>
        <a:xfrm>
          <a:off x="0" y="0"/>
          <a:ext cx="0" cy="0"/>
          <a:chOff x="0" y="0"/>
          <a:chExt cx="0" cy="0"/>
        </a:xfrm>
      </p:grpSpPr>
      <p:grpSp>
        <p:nvGrpSpPr>
          <p:cNvPr id="150" name="Shape 150"/>
          <p:cNvGrpSpPr/>
          <p:nvPr/>
        </p:nvGrpSpPr>
        <p:grpSpPr>
          <a:xfrm>
            <a:off x="-13" y="-9140"/>
            <a:ext cx="8005727" cy="1209421"/>
            <a:chOff x="-13" y="-12187"/>
            <a:chExt cx="8005727" cy="1161900"/>
          </a:xfrm>
        </p:grpSpPr>
        <p:sp>
          <p:nvSpPr>
            <p:cNvPr id="151" name="Shape 151"/>
            <p:cNvSpPr/>
            <p:nvPr/>
          </p:nvSpPr>
          <p:spPr>
            <a:xfrm flipH="1">
              <a:off x="-13" y="-12187"/>
              <a:ext cx="187800" cy="1161900"/>
            </a:xfrm>
            <a:prstGeom prst="rect">
              <a:avLst/>
            </a:prstGeom>
            <a:solidFill>
              <a:schemeClr val="accent2"/>
            </a:solidFill>
            <a:ln>
              <a:noFill/>
            </a:ln>
          </p:spPr>
          <p:txBody>
            <a:bodyPr lIns="91425" tIns="45700" rIns="91425" bIns="45700" anchor="ctr" anchorCtr="0">
              <a:noAutofit/>
            </a:bodyPr>
            <a:lstStyle/>
            <a:p>
              <a:pPr>
                <a:spcBef>
                  <a:spcPts val="0"/>
                </a:spcBef>
                <a:buNone/>
              </a:pPr>
              <a:endParaRPr/>
            </a:p>
          </p:txBody>
        </p:sp>
        <p:sp>
          <p:nvSpPr>
            <p:cNvPr id="152" name="Shape 152"/>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153" name="Shape 153"/>
          <p:cNvSpPr txBox="1">
            <a:spLocks noGrp="1"/>
          </p:cNvSpPr>
          <p:nvPr>
            <p:ph type="title"/>
          </p:nvPr>
        </p:nvSpPr>
        <p:spPr>
          <a:xfrm>
            <a:off x="457200" y="101100"/>
            <a:ext cx="7315499" cy="1013700"/>
          </a:xfrm>
          <a:prstGeom prst="rect">
            <a:avLst/>
          </a:prstGeom>
          <a:noFill/>
          <a:ln>
            <a:noFill/>
          </a:ln>
        </p:spPr>
        <p:txBody>
          <a:bodyPr lIns="91425" tIns="91425" rIns="91425" bIns="91425" anchor="b" anchorCtr="0"/>
          <a:lstStyle>
            <a:lvl1pPr algn="l" rtl="0">
              <a:spcBef>
                <a:spcPts val="0"/>
              </a:spcBef>
              <a:buNone/>
              <a:defRPr>
                <a:solidFill>
                  <a:schemeClr val="lt1"/>
                </a:solidFill>
              </a:defRPr>
            </a:lvl1pPr>
            <a:lvl2pPr algn="l" rtl="0">
              <a:spcBef>
                <a:spcPts val="0"/>
              </a:spcBef>
              <a:buNone/>
              <a:defRPr>
                <a:solidFill>
                  <a:schemeClr val="lt1"/>
                </a:solidFill>
              </a:defRPr>
            </a:lvl2pPr>
            <a:lvl3pPr algn="l" rtl="0">
              <a:spcBef>
                <a:spcPts val="0"/>
              </a:spcBef>
              <a:buNone/>
              <a:defRPr>
                <a:solidFill>
                  <a:schemeClr val="lt1"/>
                </a:solidFill>
              </a:defRPr>
            </a:lvl3pPr>
            <a:lvl4pPr algn="l" rtl="0">
              <a:spcBef>
                <a:spcPts val="0"/>
              </a:spcBef>
              <a:buNone/>
              <a:defRPr>
                <a:solidFill>
                  <a:schemeClr val="lt1"/>
                </a:solidFill>
              </a:defRPr>
            </a:lvl4pPr>
            <a:lvl5pPr algn="l" rtl="0">
              <a:spcBef>
                <a:spcPts val="0"/>
              </a:spcBef>
              <a:buNone/>
              <a:defRPr>
                <a:solidFill>
                  <a:schemeClr val="lt1"/>
                </a:solidFill>
              </a:defRPr>
            </a:lvl5pPr>
            <a:lvl6pPr algn="l" rtl="0">
              <a:spcBef>
                <a:spcPts val="0"/>
              </a:spcBef>
              <a:buNone/>
              <a:defRPr>
                <a:solidFill>
                  <a:schemeClr val="lt1"/>
                </a:solidFill>
              </a:defRPr>
            </a:lvl6pPr>
            <a:lvl7pPr algn="l" rtl="0">
              <a:spcBef>
                <a:spcPts val="0"/>
              </a:spcBef>
              <a:buNone/>
              <a:defRPr>
                <a:solidFill>
                  <a:schemeClr val="lt1"/>
                </a:solidFill>
              </a:defRPr>
            </a:lvl7pPr>
            <a:lvl8pPr algn="l" rtl="0">
              <a:spcBef>
                <a:spcPts val="0"/>
              </a:spcBef>
              <a:buNone/>
              <a:defRPr>
                <a:solidFill>
                  <a:schemeClr val="lt1"/>
                </a:solidFill>
              </a:defRPr>
            </a:lvl8pPr>
            <a:lvl9pPr algn="l" rtl="0">
              <a:spcBef>
                <a:spcPts val="0"/>
              </a:spcBef>
              <a:buNone/>
              <a:defRPr>
                <a:solidFill>
                  <a:schemeClr val="lt1"/>
                </a:solidFill>
              </a:defRPr>
            </a:lvl9pPr>
          </a:lstStyle>
          <a:p>
            <a:endParaRPr/>
          </a:p>
        </p:txBody>
      </p:sp>
      <p:sp>
        <p:nvSpPr>
          <p:cNvPr id="154" name="Shape 154"/>
          <p:cNvSpPr txBox="1">
            <a:spLocks noGrp="1"/>
          </p:cNvSpPr>
          <p:nvPr>
            <p:ph type="body" idx="1"/>
          </p:nvPr>
        </p:nvSpPr>
        <p:spPr>
          <a:xfrm>
            <a:off x="457200" y="1278516"/>
            <a:ext cx="8229600" cy="3630000"/>
          </a:xfrm>
          <a:prstGeom prst="rect">
            <a:avLst/>
          </a:prstGeom>
          <a:noFill/>
          <a:ln>
            <a:noFill/>
          </a:ln>
        </p:spPr>
        <p:txBody>
          <a:bodyPr lIns="91425" tIns="91425" rIns="91425" bIns="91425" anchor="t" anchorCtr="0"/>
          <a:lstStyle>
            <a:lvl1pPr algn="l" rtl="0">
              <a:spcBef>
                <a:spcPts val="0"/>
              </a:spcBef>
              <a:buClr>
                <a:schemeClr val="dk2"/>
              </a:buClr>
              <a:buSzPct val="100000"/>
              <a:buFont typeface="Arial"/>
              <a:buChar char="●"/>
              <a:defRPr sz="1800">
                <a:solidFill>
                  <a:schemeClr val="dk2"/>
                </a:solidFill>
              </a:defRPr>
            </a:lvl1pPr>
            <a:lvl2pPr algn="l" rtl="0">
              <a:spcBef>
                <a:spcPts val="360"/>
              </a:spcBef>
              <a:buClr>
                <a:schemeClr val="dk2"/>
              </a:buClr>
              <a:buSzPct val="100000"/>
              <a:buFont typeface="Courier New"/>
              <a:buChar char="o"/>
              <a:defRPr sz="1800">
                <a:solidFill>
                  <a:schemeClr val="dk2"/>
                </a:solidFill>
              </a:defRPr>
            </a:lvl2pPr>
            <a:lvl3pPr algn="l" rtl="0">
              <a:spcBef>
                <a:spcPts val="360"/>
              </a:spcBef>
              <a:buClr>
                <a:schemeClr val="dk2"/>
              </a:buClr>
              <a:buSzPct val="100000"/>
              <a:buFont typeface="Wingdings"/>
              <a:buChar char="§"/>
              <a:defRPr sz="1800">
                <a:solidFill>
                  <a:schemeClr val="dk2"/>
                </a:solidFill>
              </a:defRPr>
            </a:lvl3pPr>
            <a:lvl4pPr algn="l" rtl="0">
              <a:spcBef>
                <a:spcPts val="360"/>
              </a:spcBef>
              <a:buClr>
                <a:schemeClr val="dk2"/>
              </a:buClr>
              <a:buSzPct val="100000"/>
              <a:buFont typeface="Arial"/>
              <a:buChar char="●"/>
              <a:defRPr sz="1800">
                <a:solidFill>
                  <a:schemeClr val="dk2"/>
                </a:solidFill>
              </a:defRPr>
            </a:lvl4pPr>
            <a:lvl5pPr algn="l" rtl="0">
              <a:spcBef>
                <a:spcPts val="360"/>
              </a:spcBef>
              <a:buClr>
                <a:schemeClr val="dk2"/>
              </a:buClr>
              <a:buSzPct val="100000"/>
              <a:buFont typeface="Courier New"/>
              <a:buChar char="o"/>
              <a:defRPr sz="1800">
                <a:solidFill>
                  <a:schemeClr val="dk2"/>
                </a:solidFill>
              </a:defRPr>
            </a:lvl5pPr>
            <a:lvl6pPr algn="l" rtl="0">
              <a:spcBef>
                <a:spcPts val="360"/>
              </a:spcBef>
              <a:buClr>
                <a:schemeClr val="dk2"/>
              </a:buClr>
              <a:buSzPct val="100000"/>
              <a:buFont typeface="Wingdings"/>
              <a:buChar char="§"/>
              <a:defRPr sz="1800">
                <a:solidFill>
                  <a:schemeClr val="dk2"/>
                </a:solidFill>
              </a:defRPr>
            </a:lvl6pPr>
            <a:lvl7pPr algn="l" rtl="0">
              <a:spcBef>
                <a:spcPts val="360"/>
              </a:spcBef>
              <a:buClr>
                <a:schemeClr val="dk2"/>
              </a:buClr>
              <a:buSzPct val="100000"/>
              <a:buFont typeface="Arial"/>
              <a:buChar char="●"/>
              <a:defRPr sz="1800">
                <a:solidFill>
                  <a:schemeClr val="dk2"/>
                </a:solidFill>
              </a:defRPr>
            </a:lvl7pPr>
            <a:lvl8pPr algn="l" rtl="0">
              <a:spcBef>
                <a:spcPts val="360"/>
              </a:spcBef>
              <a:buClr>
                <a:schemeClr val="dk2"/>
              </a:buClr>
              <a:buSzPct val="100000"/>
              <a:buFont typeface="Courier New"/>
              <a:buChar char="o"/>
              <a:defRPr sz="1800" baseline="0">
                <a:solidFill>
                  <a:schemeClr val="dk2"/>
                </a:solidFill>
              </a:defRPr>
            </a:lvl8pPr>
            <a:lvl9pPr algn="l" rtl="0">
              <a:spcBef>
                <a:spcPts val="360"/>
              </a:spcBef>
              <a:buClr>
                <a:schemeClr val="dk2"/>
              </a:buClr>
              <a:buSzPct val="100000"/>
              <a:buFont typeface="Wingdings"/>
              <a:buChar char="§"/>
              <a:defRPr sz="1800" baseline="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456245" y="1278513"/>
            <a:ext cx="4038599" cy="3630000"/>
          </a:xfrm>
          <a:prstGeom prst="rect">
            <a:avLst/>
          </a:prstGeom>
          <a:noFill/>
          <a:ln>
            <a:noFill/>
          </a:ln>
        </p:spPr>
        <p:txBody>
          <a:bodyPr lIns="91425" tIns="91425" rIns="91425" bIns="91425" anchor="t" anchorCtr="0"/>
          <a:lstStyle>
            <a:lvl1pPr rtl="0">
              <a:spcBef>
                <a:spcPts val="0"/>
              </a:spcBef>
              <a:buNone/>
              <a:defRPr sz="1800"/>
            </a:lvl1pPr>
            <a:lvl2pPr rtl="0">
              <a:spcBef>
                <a:spcPts val="0"/>
              </a:spcBef>
              <a:buNone/>
              <a:defRPr sz="1800"/>
            </a:lvl2pPr>
            <a:lvl3pPr rtl="0">
              <a:spcBef>
                <a:spcPts val="0"/>
              </a:spcBef>
              <a:buNone/>
              <a:defRPr sz="1800"/>
            </a:lvl3pPr>
            <a:lvl4pPr rtl="0">
              <a:spcBef>
                <a:spcPts val="0"/>
              </a:spcBef>
              <a:buNone/>
              <a:defRPr sz="1800"/>
            </a:lvl4pPr>
            <a:lvl5pPr rtl="0">
              <a:spcBef>
                <a:spcPts val="0"/>
              </a:spcBef>
              <a:buNone/>
              <a:defRPr sz="1800"/>
            </a:lvl5pPr>
            <a:lvl6pPr rtl="0">
              <a:spcBef>
                <a:spcPts val="0"/>
              </a:spcBef>
              <a:buNone/>
              <a:defRPr sz="1800"/>
            </a:lvl6pPr>
            <a:lvl7pPr rtl="0">
              <a:spcBef>
                <a:spcPts val="0"/>
              </a:spcBef>
              <a:buNone/>
              <a:defRPr sz="1800"/>
            </a:lvl7pPr>
            <a:lvl8pPr rtl="0">
              <a:spcBef>
                <a:spcPts val="0"/>
              </a:spcBef>
              <a:buNone/>
              <a:defRPr sz="1800"/>
            </a:lvl8pPr>
            <a:lvl9pPr rtl="0">
              <a:spcBef>
                <a:spcPts val="0"/>
              </a:spcBef>
              <a:buNone/>
              <a:defRPr sz="1800"/>
            </a:lvl9pPr>
          </a:lstStyle>
          <a:p>
            <a:endParaRPr/>
          </a:p>
        </p:txBody>
      </p:sp>
      <p:sp>
        <p:nvSpPr>
          <p:cNvPr id="157" name="Shape 157"/>
          <p:cNvSpPr txBox="1">
            <a:spLocks noGrp="1"/>
          </p:cNvSpPr>
          <p:nvPr>
            <p:ph type="body" idx="2"/>
          </p:nvPr>
        </p:nvSpPr>
        <p:spPr>
          <a:xfrm>
            <a:off x="4648200" y="1278513"/>
            <a:ext cx="4038599" cy="3630000"/>
          </a:xfrm>
          <a:prstGeom prst="rect">
            <a:avLst/>
          </a:prstGeom>
          <a:noFill/>
          <a:ln>
            <a:noFill/>
          </a:ln>
        </p:spPr>
        <p:txBody>
          <a:bodyPr lIns="91425" tIns="91425" rIns="91425" bIns="91425" anchor="t" anchorCtr="0"/>
          <a:lstStyle>
            <a:lvl1pPr rtl="0">
              <a:spcBef>
                <a:spcPts val="0"/>
              </a:spcBef>
              <a:buNone/>
              <a:defRPr sz="1800"/>
            </a:lvl1pPr>
            <a:lvl2pPr rtl="0">
              <a:spcBef>
                <a:spcPts val="0"/>
              </a:spcBef>
              <a:buNone/>
              <a:defRPr sz="1800"/>
            </a:lvl2pPr>
            <a:lvl3pPr rtl="0">
              <a:spcBef>
                <a:spcPts val="0"/>
              </a:spcBef>
              <a:buNone/>
              <a:defRPr sz="1800"/>
            </a:lvl3pPr>
            <a:lvl4pPr rtl="0">
              <a:spcBef>
                <a:spcPts val="0"/>
              </a:spcBef>
              <a:buNone/>
              <a:defRPr sz="1800"/>
            </a:lvl4pPr>
            <a:lvl5pPr rtl="0">
              <a:spcBef>
                <a:spcPts val="0"/>
              </a:spcBef>
              <a:buNone/>
              <a:defRPr sz="1800"/>
            </a:lvl5pPr>
            <a:lvl6pPr rtl="0">
              <a:spcBef>
                <a:spcPts val="0"/>
              </a:spcBef>
              <a:buNone/>
              <a:defRPr sz="1800"/>
            </a:lvl6pPr>
            <a:lvl7pPr rtl="0">
              <a:spcBef>
                <a:spcPts val="0"/>
              </a:spcBef>
              <a:buNone/>
              <a:defRPr sz="1800"/>
            </a:lvl7pPr>
            <a:lvl8pPr rtl="0">
              <a:spcBef>
                <a:spcPts val="0"/>
              </a:spcBef>
              <a:buNone/>
              <a:defRPr sz="1800"/>
            </a:lvl8pPr>
            <a:lvl9pPr rtl="0">
              <a:spcBef>
                <a:spcPts val="0"/>
              </a:spcBef>
              <a:buNone/>
              <a:defRPr sz="1800"/>
            </a:lvl9pPr>
          </a:lstStyle>
          <a:p>
            <a:endParaRPr/>
          </a:p>
        </p:txBody>
      </p:sp>
      <p:grpSp>
        <p:nvGrpSpPr>
          <p:cNvPr id="158" name="Shape 158"/>
          <p:cNvGrpSpPr/>
          <p:nvPr/>
        </p:nvGrpSpPr>
        <p:grpSpPr>
          <a:xfrm>
            <a:off x="-13" y="-9140"/>
            <a:ext cx="8005727" cy="1209421"/>
            <a:chOff x="-13" y="-12187"/>
            <a:chExt cx="8005727" cy="1161900"/>
          </a:xfrm>
        </p:grpSpPr>
        <p:sp>
          <p:nvSpPr>
            <p:cNvPr id="159" name="Shape 159"/>
            <p:cNvSpPr/>
            <p:nvPr/>
          </p:nvSpPr>
          <p:spPr>
            <a:xfrm flipH="1">
              <a:off x="-13" y="-12187"/>
              <a:ext cx="187800" cy="1161900"/>
            </a:xfrm>
            <a:prstGeom prst="rect">
              <a:avLst/>
            </a:prstGeom>
            <a:solidFill>
              <a:srgbClr val="AB0101"/>
            </a:solidFill>
            <a:ln>
              <a:noFill/>
            </a:ln>
          </p:spPr>
          <p:txBody>
            <a:bodyPr lIns="91425" tIns="45700" rIns="91425" bIns="45700" anchor="ctr" anchorCtr="0">
              <a:noAutofit/>
            </a:bodyPr>
            <a:lstStyle/>
            <a:p>
              <a:pPr>
                <a:spcBef>
                  <a:spcPts val="0"/>
                </a:spcBef>
                <a:buNone/>
              </a:pPr>
              <a:endParaRPr/>
            </a:p>
          </p:txBody>
        </p:sp>
        <p:sp>
          <p:nvSpPr>
            <p:cNvPr id="160" name="Shape 160"/>
            <p:cNvSpPr/>
            <p:nvPr/>
          </p:nvSpPr>
          <p:spPr>
            <a:xfrm flipH="1">
              <a:off x="187715" y="-12187"/>
              <a:ext cx="7817999" cy="1161900"/>
            </a:xfrm>
            <a:prstGeom prst="rect">
              <a:avLst/>
            </a:prstGeom>
            <a:solidFill>
              <a:srgbClr val="0F243E"/>
            </a:solidFill>
            <a:ln>
              <a:noFill/>
            </a:ln>
          </p:spPr>
          <p:txBody>
            <a:bodyPr lIns="91425" tIns="45700" rIns="91425" bIns="45700" anchor="ctr" anchorCtr="0">
              <a:noAutofit/>
            </a:bodyPr>
            <a:lstStyle/>
            <a:p>
              <a:pPr>
                <a:spcBef>
                  <a:spcPts val="0"/>
                </a:spcBef>
                <a:buNone/>
              </a:pPr>
              <a:endParaRPr/>
            </a:p>
          </p:txBody>
        </p:sp>
      </p:grpSp>
      <p:sp>
        <p:nvSpPr>
          <p:cNvPr id="161" name="Shape 161"/>
          <p:cNvSpPr txBox="1">
            <a:spLocks noGrp="1"/>
          </p:cNvSpPr>
          <p:nvPr>
            <p:ph type="title"/>
          </p:nvPr>
        </p:nvSpPr>
        <p:spPr>
          <a:xfrm>
            <a:off x="457200" y="101100"/>
            <a:ext cx="7315499" cy="1013700"/>
          </a:xfrm>
          <a:prstGeom prst="rect">
            <a:avLst/>
          </a:prstGeom>
          <a:noFill/>
          <a:ln>
            <a:noFill/>
          </a:ln>
        </p:spPr>
        <p:txBody>
          <a:bodyPr lIns="91425" tIns="91425" rIns="91425" bIns="91425" anchor="b" anchorCtr="0"/>
          <a:lstStyle>
            <a:lvl1pPr algn="l" rtl="0">
              <a:spcBef>
                <a:spcPts val="0"/>
              </a:spcBef>
              <a:buNone/>
              <a:defRPr>
                <a:solidFill>
                  <a:schemeClr val="lt1"/>
                </a:solidFill>
              </a:defRPr>
            </a:lvl1pPr>
            <a:lvl2pPr algn="l" rtl="0">
              <a:spcBef>
                <a:spcPts val="0"/>
              </a:spcBef>
              <a:buNone/>
              <a:defRPr>
                <a:solidFill>
                  <a:schemeClr val="lt1"/>
                </a:solidFill>
              </a:defRPr>
            </a:lvl2pPr>
            <a:lvl3pPr algn="l" rtl="0">
              <a:spcBef>
                <a:spcPts val="0"/>
              </a:spcBef>
              <a:buNone/>
              <a:defRPr>
                <a:solidFill>
                  <a:schemeClr val="lt1"/>
                </a:solidFill>
              </a:defRPr>
            </a:lvl3pPr>
            <a:lvl4pPr algn="l" rtl="0">
              <a:spcBef>
                <a:spcPts val="0"/>
              </a:spcBef>
              <a:buNone/>
              <a:defRPr>
                <a:solidFill>
                  <a:schemeClr val="lt1"/>
                </a:solidFill>
              </a:defRPr>
            </a:lvl4pPr>
            <a:lvl5pPr algn="l" rtl="0">
              <a:spcBef>
                <a:spcPts val="0"/>
              </a:spcBef>
              <a:buNone/>
              <a:defRPr>
                <a:solidFill>
                  <a:schemeClr val="lt1"/>
                </a:solidFill>
              </a:defRPr>
            </a:lvl5pPr>
            <a:lvl6pPr algn="l" rtl="0">
              <a:spcBef>
                <a:spcPts val="0"/>
              </a:spcBef>
              <a:buNone/>
              <a:defRPr>
                <a:solidFill>
                  <a:schemeClr val="lt1"/>
                </a:solidFill>
              </a:defRPr>
            </a:lvl6pPr>
            <a:lvl7pPr algn="l" rtl="0">
              <a:spcBef>
                <a:spcPts val="0"/>
              </a:spcBef>
              <a:buNone/>
              <a:defRPr>
                <a:solidFill>
                  <a:schemeClr val="lt1"/>
                </a:solidFill>
              </a:defRPr>
            </a:lvl7pPr>
            <a:lvl8pPr algn="l" rtl="0">
              <a:spcBef>
                <a:spcPts val="0"/>
              </a:spcBef>
              <a:buNone/>
              <a:defRPr>
                <a:solidFill>
                  <a:schemeClr val="lt1"/>
                </a:solidFill>
              </a:defRPr>
            </a:lvl8pPr>
            <a:lvl9pPr algn="l" rtl="0">
              <a:spcBef>
                <a:spcPts val="0"/>
              </a:spcBef>
              <a:buNone/>
              <a:defRPr>
                <a:solidFill>
                  <a:schemeClr val="lt1"/>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grpSp>
        <p:nvGrpSpPr>
          <p:cNvPr id="5" name="Shape 5"/>
          <p:cNvGrpSpPr/>
          <p:nvPr/>
        </p:nvGrpSpPr>
        <p:grpSpPr>
          <a:xfrm>
            <a:off x="33867" y="-70"/>
            <a:ext cx="3409812" cy="2107677"/>
            <a:chOff x="0" y="1493"/>
            <a:chExt cx="3409812" cy="2810236"/>
          </a:xfrm>
        </p:grpSpPr>
        <p:cxnSp>
          <p:nvCxnSpPr>
            <p:cNvPr id="6" name="Shape 6"/>
            <p:cNvCxnSpPr/>
            <p:nvPr/>
          </p:nvCxnSpPr>
          <p:spPr>
            <a:xfrm>
              <a:off x="0" y="245542"/>
              <a:ext cx="3251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7" name="Shape 7"/>
            <p:cNvCxnSpPr/>
            <p:nvPr/>
          </p:nvCxnSpPr>
          <p:spPr>
            <a:xfrm rot="-5400000">
              <a:off x="-1212177" y="1407880"/>
              <a:ext cx="2806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8" name="Shape 8"/>
            <p:cNvCxnSpPr/>
            <p:nvPr/>
          </p:nvCxnSpPr>
          <p:spPr>
            <a:xfrm>
              <a:off x="0" y="474143"/>
              <a:ext cx="2666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9" name="Shape 9"/>
            <p:cNvCxnSpPr/>
            <p:nvPr/>
          </p:nvCxnSpPr>
          <p:spPr>
            <a:xfrm>
              <a:off x="0" y="702743"/>
              <a:ext cx="2167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0" name="Shape 10"/>
            <p:cNvCxnSpPr/>
            <p:nvPr/>
          </p:nvCxnSpPr>
          <p:spPr>
            <a:xfrm>
              <a:off x="0" y="931342"/>
              <a:ext cx="18626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1" name="Shape 11"/>
            <p:cNvCxnSpPr/>
            <p:nvPr/>
          </p:nvCxnSpPr>
          <p:spPr>
            <a:xfrm>
              <a:off x="0" y="1159942"/>
              <a:ext cx="1490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2" name="Shape 12"/>
            <p:cNvCxnSpPr/>
            <p:nvPr/>
          </p:nvCxnSpPr>
          <p:spPr>
            <a:xfrm>
              <a:off x="0" y="1388542"/>
              <a:ext cx="12191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3" name="Shape 13"/>
            <p:cNvCxnSpPr/>
            <p:nvPr/>
          </p:nvCxnSpPr>
          <p:spPr>
            <a:xfrm>
              <a:off x="0" y="1617142"/>
              <a:ext cx="990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4" name="Shape 14"/>
            <p:cNvCxnSpPr/>
            <p:nvPr/>
          </p:nvCxnSpPr>
          <p:spPr>
            <a:xfrm>
              <a:off x="0" y="1845742"/>
              <a:ext cx="745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5" name="Shape 15"/>
            <p:cNvCxnSpPr/>
            <p:nvPr/>
          </p:nvCxnSpPr>
          <p:spPr>
            <a:xfrm>
              <a:off x="0" y="2074342"/>
              <a:ext cx="533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6" name="Shape 16"/>
            <p:cNvCxnSpPr/>
            <p:nvPr/>
          </p:nvCxnSpPr>
          <p:spPr>
            <a:xfrm>
              <a:off x="0" y="2302943"/>
              <a:ext cx="262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7" name="Shape 17"/>
            <p:cNvCxnSpPr/>
            <p:nvPr/>
          </p:nvCxnSpPr>
          <p:spPr>
            <a:xfrm rot="-5400000">
              <a:off x="-814261" y="1238115"/>
              <a:ext cx="2468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8" name="Shape 18"/>
            <p:cNvCxnSpPr/>
            <p:nvPr/>
          </p:nvCxnSpPr>
          <p:spPr>
            <a:xfrm rot="-5400000">
              <a:off x="-357712" y="1014527"/>
              <a:ext cx="2018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19" name="Shape 19"/>
            <p:cNvCxnSpPr/>
            <p:nvPr/>
          </p:nvCxnSpPr>
          <p:spPr>
            <a:xfrm rot="-5400000">
              <a:off x="-853" y="887576"/>
              <a:ext cx="1763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0" name="Shape 20"/>
            <p:cNvCxnSpPr/>
            <p:nvPr/>
          </p:nvCxnSpPr>
          <p:spPr>
            <a:xfrm rot="-5400000">
              <a:off x="326307" y="790194"/>
              <a:ext cx="1569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1" name="Shape 21"/>
            <p:cNvCxnSpPr/>
            <p:nvPr/>
          </p:nvCxnSpPr>
          <p:spPr>
            <a:xfrm rot="-5400000">
              <a:off x="636516" y="709726"/>
              <a:ext cx="1408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2" name="Shape 22"/>
            <p:cNvCxnSpPr/>
            <p:nvPr/>
          </p:nvCxnSpPr>
          <p:spPr>
            <a:xfrm rot="-5400000">
              <a:off x="972228" y="603961"/>
              <a:ext cx="1196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3" name="Shape 23"/>
            <p:cNvCxnSpPr/>
            <p:nvPr/>
          </p:nvCxnSpPr>
          <p:spPr>
            <a:xfrm rot="-5400000">
              <a:off x="1278236" y="527761"/>
              <a:ext cx="1044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4" name="Shape 24"/>
            <p:cNvCxnSpPr/>
            <p:nvPr/>
          </p:nvCxnSpPr>
          <p:spPr>
            <a:xfrm rot="-5400000">
              <a:off x="1590398" y="440776"/>
              <a:ext cx="879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5" name="Shape 25"/>
            <p:cNvCxnSpPr/>
            <p:nvPr/>
          </p:nvCxnSpPr>
          <p:spPr>
            <a:xfrm rot="-5400000">
              <a:off x="1883657" y="377227"/>
              <a:ext cx="752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6" name="Shape 26"/>
            <p:cNvCxnSpPr/>
            <p:nvPr/>
          </p:nvCxnSpPr>
          <p:spPr>
            <a:xfrm rot="-5400000">
              <a:off x="2198066" y="292493"/>
              <a:ext cx="583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7" name="Shape 27"/>
            <p:cNvCxnSpPr/>
            <p:nvPr/>
          </p:nvCxnSpPr>
          <p:spPr>
            <a:xfrm rot="-5400000">
              <a:off x="2521027" y="199376"/>
              <a:ext cx="397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8" name="Shape 28"/>
            <p:cNvCxnSpPr/>
            <p:nvPr/>
          </p:nvCxnSpPr>
          <p:spPr>
            <a:xfrm rot="-5400000">
              <a:off x="2801688" y="148627"/>
              <a:ext cx="295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29" name="Shape 29"/>
            <p:cNvCxnSpPr/>
            <p:nvPr/>
          </p:nvCxnSpPr>
          <p:spPr>
            <a:xfrm rot="-5400000">
              <a:off x="3079242" y="102444"/>
              <a:ext cx="201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0" name="Shape 30"/>
            <p:cNvCxnSpPr/>
            <p:nvPr/>
          </p:nvCxnSpPr>
          <p:spPr>
            <a:xfrm rot="-5400000">
              <a:off x="3324762" y="85076"/>
              <a:ext cx="168600" cy="1500"/>
            </a:xfrm>
            <a:prstGeom prst="straightConnector1">
              <a:avLst/>
            </a:prstGeom>
            <a:noFill/>
            <a:ln w="12700" cap="flat">
              <a:solidFill>
                <a:srgbClr val="B7CCE4">
                  <a:alpha val="53725"/>
                </a:srgbClr>
              </a:solidFill>
              <a:prstDash val="solid"/>
              <a:round/>
              <a:headEnd type="none" w="med" len="med"/>
              <a:tailEnd type="none" w="med" len="med"/>
            </a:ln>
          </p:spPr>
        </p:cxnSp>
      </p:grpSp>
      <p:sp>
        <p:nvSpPr>
          <p:cNvPr id="31" name="Shape 31"/>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spcBef>
                <a:spcPts val="0"/>
              </a:spcBef>
              <a:buClr>
                <a:schemeClr val="lt1"/>
              </a:buClr>
              <a:buSzPct val="100000"/>
              <a:buNone/>
              <a:defRPr sz="4400">
                <a:solidFill>
                  <a:schemeClr val="lt1"/>
                </a:solidFill>
              </a:defRPr>
            </a:lvl1pPr>
            <a:lvl2pPr>
              <a:spcBef>
                <a:spcPts val="0"/>
              </a:spcBef>
              <a:buClr>
                <a:schemeClr val="lt1"/>
              </a:buClr>
              <a:buSzPct val="100000"/>
              <a:buNone/>
              <a:defRPr sz="4400">
                <a:solidFill>
                  <a:schemeClr val="lt1"/>
                </a:solidFill>
              </a:defRPr>
            </a:lvl2pPr>
            <a:lvl3pPr>
              <a:spcBef>
                <a:spcPts val="0"/>
              </a:spcBef>
              <a:buClr>
                <a:schemeClr val="lt1"/>
              </a:buClr>
              <a:buSzPct val="100000"/>
              <a:buNone/>
              <a:defRPr sz="4400">
                <a:solidFill>
                  <a:schemeClr val="lt1"/>
                </a:solidFill>
              </a:defRPr>
            </a:lvl3pPr>
            <a:lvl4pPr>
              <a:spcBef>
                <a:spcPts val="0"/>
              </a:spcBef>
              <a:buClr>
                <a:schemeClr val="lt1"/>
              </a:buClr>
              <a:buSzPct val="100000"/>
              <a:buNone/>
              <a:defRPr sz="4400">
                <a:solidFill>
                  <a:schemeClr val="lt1"/>
                </a:solidFill>
              </a:defRPr>
            </a:lvl4pPr>
            <a:lvl5pPr>
              <a:spcBef>
                <a:spcPts val="0"/>
              </a:spcBef>
              <a:buClr>
                <a:schemeClr val="lt1"/>
              </a:buClr>
              <a:buSzPct val="100000"/>
              <a:buNone/>
              <a:defRPr sz="4400">
                <a:solidFill>
                  <a:schemeClr val="lt1"/>
                </a:solidFill>
              </a:defRPr>
            </a:lvl5pPr>
            <a:lvl6pPr>
              <a:spcBef>
                <a:spcPts val="0"/>
              </a:spcBef>
              <a:buClr>
                <a:schemeClr val="lt1"/>
              </a:buClr>
              <a:buSzPct val="100000"/>
              <a:buNone/>
              <a:defRPr sz="4400">
                <a:solidFill>
                  <a:schemeClr val="lt1"/>
                </a:solidFill>
              </a:defRPr>
            </a:lvl6pPr>
            <a:lvl7pPr>
              <a:spcBef>
                <a:spcPts val="0"/>
              </a:spcBef>
              <a:buClr>
                <a:schemeClr val="lt1"/>
              </a:buClr>
              <a:buSzPct val="100000"/>
              <a:buNone/>
              <a:defRPr sz="4400">
                <a:solidFill>
                  <a:schemeClr val="lt1"/>
                </a:solidFill>
              </a:defRPr>
            </a:lvl7pPr>
            <a:lvl8pPr>
              <a:spcBef>
                <a:spcPts val="0"/>
              </a:spcBef>
              <a:buClr>
                <a:schemeClr val="lt1"/>
              </a:buClr>
              <a:buSzPct val="100000"/>
              <a:buNone/>
              <a:defRPr sz="4400">
                <a:solidFill>
                  <a:schemeClr val="lt1"/>
                </a:solidFill>
              </a:defRPr>
            </a:lvl8pPr>
            <a:lvl9pPr>
              <a:spcBef>
                <a:spcPts val="0"/>
              </a:spcBef>
              <a:buClr>
                <a:schemeClr val="lt1"/>
              </a:buClr>
              <a:buSzPct val="100000"/>
              <a:buNone/>
              <a:defRPr sz="4400">
                <a:solidFill>
                  <a:schemeClr val="lt1"/>
                </a:solidFill>
              </a:defRPr>
            </a:lvl9pPr>
          </a:lstStyle>
          <a:p>
            <a:endParaRPr/>
          </a:p>
        </p:txBody>
      </p:sp>
      <p:sp>
        <p:nvSpPr>
          <p:cNvPr id="32" name="Shape 32"/>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a:spcBef>
                <a:spcPts val="0"/>
              </a:spcBef>
              <a:buClr>
                <a:schemeClr val="dk2"/>
              </a:buClr>
              <a:buSzPct val="100000"/>
              <a:defRPr sz="1800">
                <a:solidFill>
                  <a:schemeClr val="dk2"/>
                </a:solidFill>
              </a:defRPr>
            </a:lvl1pPr>
            <a:lvl2pPr>
              <a:spcBef>
                <a:spcPts val="360"/>
              </a:spcBef>
              <a:buClr>
                <a:schemeClr val="dk2"/>
              </a:buClr>
              <a:buSzPct val="100000"/>
              <a:defRPr sz="1800">
                <a:solidFill>
                  <a:schemeClr val="dk2"/>
                </a:solidFill>
              </a:defRPr>
            </a:lvl2pPr>
            <a:lvl3pPr>
              <a:spcBef>
                <a:spcPts val="360"/>
              </a:spcBef>
              <a:buClr>
                <a:schemeClr val="dk2"/>
              </a:buClr>
              <a:buSzPct val="100000"/>
              <a:defRPr sz="1800">
                <a:solidFill>
                  <a:schemeClr val="dk2"/>
                </a:solidFill>
              </a:defRPr>
            </a:lvl3pPr>
            <a:lvl4pPr>
              <a:spcBef>
                <a:spcPts val="360"/>
              </a:spcBef>
              <a:buClr>
                <a:schemeClr val="dk2"/>
              </a:buClr>
              <a:buSzPct val="100000"/>
              <a:defRPr sz="1800">
                <a:solidFill>
                  <a:schemeClr val="dk2"/>
                </a:solidFill>
              </a:defRPr>
            </a:lvl4pPr>
            <a:lvl5pPr>
              <a:spcBef>
                <a:spcPts val="360"/>
              </a:spcBef>
              <a:buClr>
                <a:schemeClr val="dk2"/>
              </a:buClr>
              <a:buSzPct val="100000"/>
              <a:defRPr sz="1800">
                <a:solidFill>
                  <a:schemeClr val="dk2"/>
                </a:solidFill>
              </a:defRPr>
            </a:lvl5pPr>
            <a:lvl6pPr>
              <a:spcBef>
                <a:spcPts val="360"/>
              </a:spcBef>
              <a:buClr>
                <a:schemeClr val="dk2"/>
              </a:buClr>
              <a:buSzPct val="100000"/>
              <a:defRPr sz="1800">
                <a:solidFill>
                  <a:schemeClr val="dk2"/>
                </a:solidFill>
              </a:defRPr>
            </a:lvl6pPr>
            <a:lvl7pPr>
              <a:spcBef>
                <a:spcPts val="360"/>
              </a:spcBef>
              <a:buClr>
                <a:schemeClr val="dk2"/>
              </a:buClr>
              <a:buSzPct val="100000"/>
              <a:defRPr sz="1800">
                <a:solidFill>
                  <a:schemeClr val="dk2"/>
                </a:solidFill>
              </a:defRPr>
            </a:lvl7pPr>
            <a:lvl8pPr>
              <a:spcBef>
                <a:spcPts val="360"/>
              </a:spcBef>
              <a:buClr>
                <a:schemeClr val="dk2"/>
              </a:buClr>
              <a:buSzPct val="100000"/>
              <a:defRPr sz="1800">
                <a:solidFill>
                  <a:schemeClr val="dk2"/>
                </a:solidFill>
              </a:defRPr>
            </a:lvl8pPr>
            <a:lvl9pPr>
              <a:spcBef>
                <a:spcPts val="360"/>
              </a:spcBef>
              <a:buClr>
                <a:schemeClr val="dk2"/>
              </a:buClr>
              <a:buSzPct val="100000"/>
              <a:defRPr sz="1800">
                <a:solidFill>
                  <a:schemeClr val="dk2"/>
                </a:solidFill>
              </a:defRPr>
            </a:lvl9pPr>
          </a:lstStyle>
          <a:p>
            <a:endParaRPr/>
          </a:p>
        </p:txBody>
      </p:sp>
      <p:grpSp>
        <p:nvGrpSpPr>
          <p:cNvPr id="33" name="Shape 33"/>
          <p:cNvGrpSpPr/>
          <p:nvPr/>
        </p:nvGrpSpPr>
        <p:grpSpPr>
          <a:xfrm rot="10800000">
            <a:off x="5734187" y="3035893"/>
            <a:ext cx="3409812" cy="2107677"/>
            <a:chOff x="0" y="1493"/>
            <a:chExt cx="3409812" cy="2810236"/>
          </a:xfrm>
        </p:grpSpPr>
        <p:cxnSp>
          <p:nvCxnSpPr>
            <p:cNvPr id="34" name="Shape 34"/>
            <p:cNvCxnSpPr/>
            <p:nvPr/>
          </p:nvCxnSpPr>
          <p:spPr>
            <a:xfrm>
              <a:off x="0" y="245542"/>
              <a:ext cx="3251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5" name="Shape 35"/>
            <p:cNvCxnSpPr/>
            <p:nvPr/>
          </p:nvCxnSpPr>
          <p:spPr>
            <a:xfrm rot="-5400000">
              <a:off x="-1212177" y="1407880"/>
              <a:ext cx="2806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6" name="Shape 36"/>
            <p:cNvCxnSpPr/>
            <p:nvPr/>
          </p:nvCxnSpPr>
          <p:spPr>
            <a:xfrm>
              <a:off x="0" y="474143"/>
              <a:ext cx="2666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7" name="Shape 37"/>
            <p:cNvCxnSpPr/>
            <p:nvPr/>
          </p:nvCxnSpPr>
          <p:spPr>
            <a:xfrm>
              <a:off x="0" y="702743"/>
              <a:ext cx="2167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8" name="Shape 38"/>
            <p:cNvCxnSpPr/>
            <p:nvPr/>
          </p:nvCxnSpPr>
          <p:spPr>
            <a:xfrm>
              <a:off x="0" y="931342"/>
              <a:ext cx="18626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39" name="Shape 39"/>
            <p:cNvCxnSpPr/>
            <p:nvPr/>
          </p:nvCxnSpPr>
          <p:spPr>
            <a:xfrm>
              <a:off x="0" y="1159942"/>
              <a:ext cx="1490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0" name="Shape 40"/>
            <p:cNvCxnSpPr/>
            <p:nvPr/>
          </p:nvCxnSpPr>
          <p:spPr>
            <a:xfrm>
              <a:off x="0" y="1388542"/>
              <a:ext cx="12191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1" name="Shape 41"/>
            <p:cNvCxnSpPr/>
            <p:nvPr/>
          </p:nvCxnSpPr>
          <p:spPr>
            <a:xfrm>
              <a:off x="0" y="1617142"/>
              <a:ext cx="990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2" name="Shape 42"/>
            <p:cNvCxnSpPr/>
            <p:nvPr/>
          </p:nvCxnSpPr>
          <p:spPr>
            <a:xfrm>
              <a:off x="0" y="1845742"/>
              <a:ext cx="745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3" name="Shape 43"/>
            <p:cNvCxnSpPr/>
            <p:nvPr/>
          </p:nvCxnSpPr>
          <p:spPr>
            <a:xfrm>
              <a:off x="0" y="2074342"/>
              <a:ext cx="533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4" name="Shape 44"/>
            <p:cNvCxnSpPr/>
            <p:nvPr/>
          </p:nvCxnSpPr>
          <p:spPr>
            <a:xfrm>
              <a:off x="0" y="2302943"/>
              <a:ext cx="262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5" name="Shape 45"/>
            <p:cNvCxnSpPr/>
            <p:nvPr/>
          </p:nvCxnSpPr>
          <p:spPr>
            <a:xfrm rot="-5400000">
              <a:off x="-814261" y="1238115"/>
              <a:ext cx="24683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6" name="Shape 46"/>
            <p:cNvCxnSpPr/>
            <p:nvPr/>
          </p:nvCxnSpPr>
          <p:spPr>
            <a:xfrm rot="-5400000">
              <a:off x="-357712" y="1014527"/>
              <a:ext cx="20180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7" name="Shape 47"/>
            <p:cNvCxnSpPr/>
            <p:nvPr/>
          </p:nvCxnSpPr>
          <p:spPr>
            <a:xfrm rot="-5400000">
              <a:off x="-853" y="887576"/>
              <a:ext cx="17639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8" name="Shape 48"/>
            <p:cNvCxnSpPr/>
            <p:nvPr/>
          </p:nvCxnSpPr>
          <p:spPr>
            <a:xfrm rot="-5400000">
              <a:off x="326307" y="790194"/>
              <a:ext cx="1569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49" name="Shape 49"/>
            <p:cNvCxnSpPr/>
            <p:nvPr/>
          </p:nvCxnSpPr>
          <p:spPr>
            <a:xfrm rot="-5400000">
              <a:off x="636516" y="709726"/>
              <a:ext cx="14085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0" name="Shape 50"/>
            <p:cNvCxnSpPr/>
            <p:nvPr/>
          </p:nvCxnSpPr>
          <p:spPr>
            <a:xfrm rot="-5400000">
              <a:off x="972228" y="603961"/>
              <a:ext cx="1196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1" name="Shape 51"/>
            <p:cNvCxnSpPr/>
            <p:nvPr/>
          </p:nvCxnSpPr>
          <p:spPr>
            <a:xfrm rot="-5400000">
              <a:off x="1278236" y="527761"/>
              <a:ext cx="10443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2" name="Shape 52"/>
            <p:cNvCxnSpPr/>
            <p:nvPr/>
          </p:nvCxnSpPr>
          <p:spPr>
            <a:xfrm rot="-5400000">
              <a:off x="1590398" y="440776"/>
              <a:ext cx="879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3" name="Shape 53"/>
            <p:cNvCxnSpPr/>
            <p:nvPr/>
          </p:nvCxnSpPr>
          <p:spPr>
            <a:xfrm rot="-5400000">
              <a:off x="1883657" y="377227"/>
              <a:ext cx="7527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4" name="Shape 54"/>
            <p:cNvCxnSpPr/>
            <p:nvPr/>
          </p:nvCxnSpPr>
          <p:spPr>
            <a:xfrm rot="-5400000">
              <a:off x="2198066" y="292493"/>
              <a:ext cx="583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5" name="Shape 55"/>
            <p:cNvCxnSpPr/>
            <p:nvPr/>
          </p:nvCxnSpPr>
          <p:spPr>
            <a:xfrm rot="-5400000">
              <a:off x="2521027" y="199376"/>
              <a:ext cx="397200"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6" name="Shape 56"/>
            <p:cNvCxnSpPr/>
            <p:nvPr/>
          </p:nvCxnSpPr>
          <p:spPr>
            <a:xfrm rot="-5400000">
              <a:off x="2801688" y="148627"/>
              <a:ext cx="2954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7" name="Shape 57"/>
            <p:cNvCxnSpPr/>
            <p:nvPr/>
          </p:nvCxnSpPr>
          <p:spPr>
            <a:xfrm rot="-5400000">
              <a:off x="3079242" y="102444"/>
              <a:ext cx="201599" cy="1500"/>
            </a:xfrm>
            <a:prstGeom prst="straightConnector1">
              <a:avLst/>
            </a:prstGeom>
            <a:noFill/>
            <a:ln w="12700" cap="flat">
              <a:solidFill>
                <a:srgbClr val="B7CCE4">
                  <a:alpha val="53725"/>
                </a:srgbClr>
              </a:solidFill>
              <a:prstDash val="solid"/>
              <a:round/>
              <a:headEnd type="none" w="med" len="med"/>
              <a:tailEnd type="none" w="med" len="med"/>
            </a:ln>
          </p:spPr>
        </p:cxnSp>
        <p:cxnSp>
          <p:nvCxnSpPr>
            <p:cNvPr id="58" name="Shape 58"/>
            <p:cNvCxnSpPr/>
            <p:nvPr/>
          </p:nvCxnSpPr>
          <p:spPr>
            <a:xfrm rot="-5400000">
              <a:off x="3324762" y="85076"/>
              <a:ext cx="168600" cy="1500"/>
            </a:xfrm>
            <a:prstGeom prst="straightConnector1">
              <a:avLst/>
            </a:prstGeom>
            <a:noFill/>
            <a:ln w="12700" cap="flat">
              <a:solidFill>
                <a:srgbClr val="B7CCE4">
                  <a:alpha val="53725"/>
                </a:srgbClr>
              </a:solidFill>
              <a:prstDash val="solid"/>
              <a:round/>
              <a:headEnd type="none" w="med" len="med"/>
              <a:tailEnd type="none" w="med" len="med"/>
            </a:ln>
          </p:spPr>
        </p:cxnSp>
      </p:gr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grpSp>
        <p:nvGrpSpPr>
          <p:cNvPr id="89" name="Shape 89"/>
          <p:cNvGrpSpPr/>
          <p:nvPr/>
        </p:nvGrpSpPr>
        <p:grpSpPr>
          <a:xfrm>
            <a:off x="33867" y="-70"/>
            <a:ext cx="3409812" cy="2107677"/>
            <a:chOff x="0" y="1493"/>
            <a:chExt cx="3409812" cy="2810236"/>
          </a:xfrm>
        </p:grpSpPr>
        <p:cxnSp>
          <p:nvCxnSpPr>
            <p:cNvPr id="90" name="Shape 90"/>
            <p:cNvCxnSpPr/>
            <p:nvPr/>
          </p:nvCxnSpPr>
          <p:spPr>
            <a:xfrm>
              <a:off x="0" y="245542"/>
              <a:ext cx="32510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91" name="Shape 91"/>
            <p:cNvCxnSpPr/>
            <p:nvPr/>
          </p:nvCxnSpPr>
          <p:spPr>
            <a:xfrm rot="-5400000">
              <a:off x="-1212177" y="1407880"/>
              <a:ext cx="28062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92" name="Shape 92"/>
            <p:cNvCxnSpPr/>
            <p:nvPr/>
          </p:nvCxnSpPr>
          <p:spPr>
            <a:xfrm>
              <a:off x="0" y="474143"/>
              <a:ext cx="26669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93" name="Shape 93"/>
            <p:cNvCxnSpPr/>
            <p:nvPr/>
          </p:nvCxnSpPr>
          <p:spPr>
            <a:xfrm>
              <a:off x="0" y="702743"/>
              <a:ext cx="21675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94" name="Shape 94"/>
            <p:cNvCxnSpPr/>
            <p:nvPr/>
          </p:nvCxnSpPr>
          <p:spPr>
            <a:xfrm>
              <a:off x="0" y="931342"/>
              <a:ext cx="18626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95" name="Shape 95"/>
            <p:cNvCxnSpPr/>
            <p:nvPr/>
          </p:nvCxnSpPr>
          <p:spPr>
            <a:xfrm>
              <a:off x="0" y="1159942"/>
              <a:ext cx="14900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96" name="Shape 96"/>
            <p:cNvCxnSpPr/>
            <p:nvPr/>
          </p:nvCxnSpPr>
          <p:spPr>
            <a:xfrm>
              <a:off x="0" y="1388542"/>
              <a:ext cx="12191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97" name="Shape 97"/>
            <p:cNvCxnSpPr/>
            <p:nvPr/>
          </p:nvCxnSpPr>
          <p:spPr>
            <a:xfrm>
              <a:off x="0" y="1617142"/>
              <a:ext cx="9905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98" name="Shape 98"/>
            <p:cNvCxnSpPr/>
            <p:nvPr/>
          </p:nvCxnSpPr>
          <p:spPr>
            <a:xfrm>
              <a:off x="0" y="1845742"/>
              <a:ext cx="7452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99" name="Shape 99"/>
            <p:cNvCxnSpPr/>
            <p:nvPr/>
          </p:nvCxnSpPr>
          <p:spPr>
            <a:xfrm>
              <a:off x="0" y="2074342"/>
              <a:ext cx="5333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00" name="Shape 100"/>
            <p:cNvCxnSpPr/>
            <p:nvPr/>
          </p:nvCxnSpPr>
          <p:spPr>
            <a:xfrm>
              <a:off x="0" y="2302943"/>
              <a:ext cx="2624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01" name="Shape 101"/>
            <p:cNvCxnSpPr/>
            <p:nvPr/>
          </p:nvCxnSpPr>
          <p:spPr>
            <a:xfrm rot="-5400000">
              <a:off x="-814261" y="1238115"/>
              <a:ext cx="24683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02" name="Shape 102"/>
            <p:cNvCxnSpPr/>
            <p:nvPr/>
          </p:nvCxnSpPr>
          <p:spPr>
            <a:xfrm rot="-5400000">
              <a:off x="-357712" y="1014527"/>
              <a:ext cx="20180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03" name="Shape 103"/>
            <p:cNvCxnSpPr/>
            <p:nvPr/>
          </p:nvCxnSpPr>
          <p:spPr>
            <a:xfrm rot="-5400000">
              <a:off x="-853" y="887576"/>
              <a:ext cx="17639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04" name="Shape 104"/>
            <p:cNvCxnSpPr/>
            <p:nvPr/>
          </p:nvCxnSpPr>
          <p:spPr>
            <a:xfrm rot="-5400000">
              <a:off x="326307" y="790194"/>
              <a:ext cx="15693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05" name="Shape 105"/>
            <p:cNvCxnSpPr/>
            <p:nvPr/>
          </p:nvCxnSpPr>
          <p:spPr>
            <a:xfrm rot="-5400000">
              <a:off x="636516" y="709726"/>
              <a:ext cx="14085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06" name="Shape 106"/>
            <p:cNvCxnSpPr/>
            <p:nvPr/>
          </p:nvCxnSpPr>
          <p:spPr>
            <a:xfrm rot="-5400000">
              <a:off x="972228" y="603961"/>
              <a:ext cx="11967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07" name="Shape 107"/>
            <p:cNvCxnSpPr/>
            <p:nvPr/>
          </p:nvCxnSpPr>
          <p:spPr>
            <a:xfrm rot="-5400000">
              <a:off x="1278236" y="527761"/>
              <a:ext cx="10443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08" name="Shape 108"/>
            <p:cNvCxnSpPr/>
            <p:nvPr/>
          </p:nvCxnSpPr>
          <p:spPr>
            <a:xfrm rot="-5400000">
              <a:off x="1590398" y="440776"/>
              <a:ext cx="8795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09" name="Shape 109"/>
            <p:cNvCxnSpPr/>
            <p:nvPr/>
          </p:nvCxnSpPr>
          <p:spPr>
            <a:xfrm rot="-5400000">
              <a:off x="1883657" y="377227"/>
              <a:ext cx="7527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10" name="Shape 110"/>
            <p:cNvCxnSpPr/>
            <p:nvPr/>
          </p:nvCxnSpPr>
          <p:spPr>
            <a:xfrm rot="-5400000">
              <a:off x="2198066" y="292493"/>
              <a:ext cx="5834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11" name="Shape 111"/>
            <p:cNvCxnSpPr/>
            <p:nvPr/>
          </p:nvCxnSpPr>
          <p:spPr>
            <a:xfrm rot="-5400000">
              <a:off x="2521027" y="199376"/>
              <a:ext cx="3972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12" name="Shape 112"/>
            <p:cNvCxnSpPr/>
            <p:nvPr/>
          </p:nvCxnSpPr>
          <p:spPr>
            <a:xfrm rot="-5400000">
              <a:off x="2801688" y="148627"/>
              <a:ext cx="2954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13" name="Shape 113"/>
            <p:cNvCxnSpPr/>
            <p:nvPr/>
          </p:nvCxnSpPr>
          <p:spPr>
            <a:xfrm rot="-5400000">
              <a:off x="3079242" y="102444"/>
              <a:ext cx="2015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14" name="Shape 114"/>
            <p:cNvCxnSpPr/>
            <p:nvPr/>
          </p:nvCxnSpPr>
          <p:spPr>
            <a:xfrm rot="-5400000">
              <a:off x="3324762" y="85076"/>
              <a:ext cx="168600" cy="1500"/>
            </a:xfrm>
            <a:prstGeom prst="straightConnector1">
              <a:avLst/>
            </a:prstGeom>
            <a:noFill/>
            <a:ln w="12700" cap="flat">
              <a:solidFill>
                <a:srgbClr val="B7CCE4">
                  <a:alpha val="53730"/>
                </a:srgbClr>
              </a:solidFill>
              <a:prstDash val="solid"/>
              <a:round/>
              <a:headEnd type="none" w="med" len="med"/>
              <a:tailEnd type="none" w="med" len="med"/>
            </a:ln>
          </p:spPr>
        </p:cxnSp>
      </p:grpSp>
      <p:sp>
        <p:nvSpPr>
          <p:cNvPr id="115" name="Shape 115"/>
          <p:cNvSpPr txBox="1">
            <a:spLocks noGrp="1"/>
          </p:cNvSpPr>
          <p:nvPr>
            <p:ph type="title"/>
          </p:nvPr>
        </p:nvSpPr>
        <p:spPr>
          <a:xfrm>
            <a:off x="457200" y="205978"/>
            <a:ext cx="8229600" cy="857400"/>
          </a:xfrm>
          <a:prstGeom prst="rect">
            <a:avLst/>
          </a:prstGeom>
          <a:noFill/>
          <a:ln>
            <a:noFill/>
          </a:ln>
        </p:spPr>
        <p:txBody>
          <a:bodyPr lIns="91425" tIns="91425" rIns="91425" bIns="91425" anchor="b" anchorCtr="0"/>
          <a:lstStyle>
            <a:lvl1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1pPr>
            <a:lvl2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2pPr>
            <a:lvl3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3pPr>
            <a:lvl4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4pPr>
            <a:lvl5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5pPr>
            <a:lvl6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6pPr>
            <a:lvl7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7pPr>
            <a:lvl8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8pPr>
            <a:lvl9pPr algn="l" rtl="0">
              <a:spcBef>
                <a:spcPts val="0"/>
              </a:spcBef>
              <a:buClr>
                <a:schemeClr val="lt1"/>
              </a:buClr>
              <a:buSzPct val="100000"/>
              <a:buFont typeface="Arial"/>
              <a:buNone/>
              <a:defRPr sz="4400" b="0" i="0" u="none" strike="noStrike" cap="none" baseline="0">
                <a:solidFill>
                  <a:schemeClr val="lt1"/>
                </a:solidFill>
                <a:latin typeface="Arial"/>
                <a:ea typeface="Arial"/>
                <a:cs typeface="Arial"/>
                <a:sym typeface="Arial"/>
              </a:defRPr>
            </a:lvl9pPr>
          </a:lstStyle>
          <a:p>
            <a:endParaRPr/>
          </a:p>
        </p:txBody>
      </p:sp>
      <p:sp>
        <p:nvSpPr>
          <p:cNvPr id="116" name="Shape 116"/>
          <p:cNvSpPr txBox="1">
            <a:spLocks noGrp="1"/>
          </p:cNvSpPr>
          <p:nvPr>
            <p:ph type="body" idx="1"/>
          </p:nvPr>
        </p:nvSpPr>
        <p:spPr>
          <a:xfrm>
            <a:off x="457200" y="1200150"/>
            <a:ext cx="8229600" cy="3394500"/>
          </a:xfrm>
          <a:prstGeom prst="rect">
            <a:avLst/>
          </a:prstGeom>
          <a:noFill/>
          <a:ln>
            <a:noFill/>
          </a:ln>
        </p:spPr>
        <p:txBody>
          <a:bodyPr lIns="91425" tIns="91425" rIns="91425" bIns="91425" anchor="t" anchorCtr="0"/>
          <a:lstStyle>
            <a:lvl1pPr algn="l" rtl="0">
              <a:spcBef>
                <a:spcPts val="0"/>
              </a:spcBef>
              <a:buClr>
                <a:schemeClr val="dk2"/>
              </a:buClr>
              <a:buSzPct val="100000"/>
              <a:buFont typeface="Arial"/>
              <a:buChar char="●"/>
              <a:defRPr sz="1800" b="0" i="0" u="none" strike="noStrike" cap="none" baseline="0">
                <a:solidFill>
                  <a:schemeClr val="dk2"/>
                </a:solidFill>
                <a:latin typeface="Arial"/>
                <a:ea typeface="Arial"/>
                <a:cs typeface="Arial"/>
                <a:sym typeface="Arial"/>
              </a:defRPr>
            </a:lvl1pPr>
            <a:lvl2pPr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2pPr>
            <a:lvl3pPr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3pPr>
            <a:lvl4pPr algn="l" rtl="0">
              <a:spcBef>
                <a:spcPts val="360"/>
              </a:spcBef>
              <a:buClr>
                <a:schemeClr val="dk2"/>
              </a:buClr>
              <a:buSzPct val="100000"/>
              <a:buFont typeface="Arial"/>
              <a:buChar char="●"/>
              <a:defRPr sz="1800" b="0" i="0" u="none" strike="noStrike" cap="none" baseline="0">
                <a:solidFill>
                  <a:schemeClr val="dk2"/>
                </a:solidFill>
                <a:latin typeface="Arial"/>
                <a:ea typeface="Arial"/>
                <a:cs typeface="Arial"/>
                <a:sym typeface="Arial"/>
              </a:defRPr>
            </a:lvl4pPr>
            <a:lvl5pPr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5pPr>
            <a:lvl6pPr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6pPr>
            <a:lvl7pPr algn="l" rtl="0">
              <a:spcBef>
                <a:spcPts val="360"/>
              </a:spcBef>
              <a:buClr>
                <a:schemeClr val="dk2"/>
              </a:buClr>
              <a:buSzPct val="100000"/>
              <a:buFont typeface="Arial"/>
              <a:buChar char="●"/>
              <a:defRPr sz="1800" b="0" i="0" u="none" strike="noStrike" cap="none" baseline="0">
                <a:solidFill>
                  <a:schemeClr val="dk2"/>
                </a:solidFill>
                <a:latin typeface="Arial"/>
                <a:ea typeface="Arial"/>
                <a:cs typeface="Arial"/>
                <a:sym typeface="Arial"/>
              </a:defRPr>
            </a:lvl7pPr>
            <a:lvl8pPr algn="l" rtl="0">
              <a:spcBef>
                <a:spcPts val="360"/>
              </a:spcBef>
              <a:buClr>
                <a:schemeClr val="dk2"/>
              </a:buClr>
              <a:buSzPct val="100000"/>
              <a:buFont typeface="Courier New"/>
              <a:buChar char="o"/>
              <a:defRPr sz="1800" b="0" i="0" u="none" strike="noStrike" cap="none" baseline="0">
                <a:solidFill>
                  <a:schemeClr val="dk2"/>
                </a:solidFill>
                <a:latin typeface="Arial"/>
                <a:ea typeface="Arial"/>
                <a:cs typeface="Arial"/>
                <a:sym typeface="Arial"/>
              </a:defRPr>
            </a:lvl8pPr>
            <a:lvl9pPr algn="l" rtl="0">
              <a:spcBef>
                <a:spcPts val="360"/>
              </a:spcBef>
              <a:buClr>
                <a:schemeClr val="dk2"/>
              </a:buClr>
              <a:buSzPct val="100000"/>
              <a:buFont typeface="Wingdings"/>
              <a:buChar char="§"/>
              <a:defRPr sz="1800" b="0" i="0" u="none" strike="noStrike" cap="none" baseline="0">
                <a:solidFill>
                  <a:schemeClr val="dk2"/>
                </a:solidFill>
                <a:latin typeface="Arial"/>
                <a:ea typeface="Arial"/>
                <a:cs typeface="Arial"/>
                <a:sym typeface="Arial"/>
              </a:defRPr>
            </a:lvl9pPr>
          </a:lstStyle>
          <a:p>
            <a:endParaRPr/>
          </a:p>
        </p:txBody>
      </p:sp>
      <p:grpSp>
        <p:nvGrpSpPr>
          <p:cNvPr id="117" name="Shape 117"/>
          <p:cNvGrpSpPr/>
          <p:nvPr/>
        </p:nvGrpSpPr>
        <p:grpSpPr>
          <a:xfrm rot="10800000">
            <a:off x="5734187" y="3035893"/>
            <a:ext cx="3409812" cy="2107677"/>
            <a:chOff x="0" y="1493"/>
            <a:chExt cx="3409812" cy="2810236"/>
          </a:xfrm>
        </p:grpSpPr>
        <p:cxnSp>
          <p:nvCxnSpPr>
            <p:cNvPr id="118" name="Shape 118"/>
            <p:cNvCxnSpPr/>
            <p:nvPr/>
          </p:nvCxnSpPr>
          <p:spPr>
            <a:xfrm>
              <a:off x="0" y="245542"/>
              <a:ext cx="32510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19" name="Shape 119"/>
            <p:cNvCxnSpPr/>
            <p:nvPr/>
          </p:nvCxnSpPr>
          <p:spPr>
            <a:xfrm rot="-5400000">
              <a:off x="-1212177" y="1407880"/>
              <a:ext cx="28062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20" name="Shape 120"/>
            <p:cNvCxnSpPr/>
            <p:nvPr/>
          </p:nvCxnSpPr>
          <p:spPr>
            <a:xfrm>
              <a:off x="0" y="474143"/>
              <a:ext cx="26669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21" name="Shape 121"/>
            <p:cNvCxnSpPr/>
            <p:nvPr/>
          </p:nvCxnSpPr>
          <p:spPr>
            <a:xfrm>
              <a:off x="0" y="702743"/>
              <a:ext cx="21675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22" name="Shape 122"/>
            <p:cNvCxnSpPr/>
            <p:nvPr/>
          </p:nvCxnSpPr>
          <p:spPr>
            <a:xfrm>
              <a:off x="0" y="931342"/>
              <a:ext cx="18626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23" name="Shape 123"/>
            <p:cNvCxnSpPr/>
            <p:nvPr/>
          </p:nvCxnSpPr>
          <p:spPr>
            <a:xfrm>
              <a:off x="0" y="1159942"/>
              <a:ext cx="14900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24" name="Shape 124"/>
            <p:cNvCxnSpPr/>
            <p:nvPr/>
          </p:nvCxnSpPr>
          <p:spPr>
            <a:xfrm>
              <a:off x="0" y="1388542"/>
              <a:ext cx="12191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25" name="Shape 125"/>
            <p:cNvCxnSpPr/>
            <p:nvPr/>
          </p:nvCxnSpPr>
          <p:spPr>
            <a:xfrm>
              <a:off x="0" y="1617142"/>
              <a:ext cx="9905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26" name="Shape 126"/>
            <p:cNvCxnSpPr/>
            <p:nvPr/>
          </p:nvCxnSpPr>
          <p:spPr>
            <a:xfrm>
              <a:off x="0" y="1845742"/>
              <a:ext cx="7452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27" name="Shape 127"/>
            <p:cNvCxnSpPr/>
            <p:nvPr/>
          </p:nvCxnSpPr>
          <p:spPr>
            <a:xfrm>
              <a:off x="0" y="2074342"/>
              <a:ext cx="5333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28" name="Shape 128"/>
            <p:cNvCxnSpPr/>
            <p:nvPr/>
          </p:nvCxnSpPr>
          <p:spPr>
            <a:xfrm>
              <a:off x="0" y="2302943"/>
              <a:ext cx="2624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29" name="Shape 129"/>
            <p:cNvCxnSpPr/>
            <p:nvPr/>
          </p:nvCxnSpPr>
          <p:spPr>
            <a:xfrm rot="-5400000">
              <a:off x="-814261" y="1238115"/>
              <a:ext cx="24683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30" name="Shape 130"/>
            <p:cNvCxnSpPr/>
            <p:nvPr/>
          </p:nvCxnSpPr>
          <p:spPr>
            <a:xfrm rot="-5400000">
              <a:off x="-357712" y="1014527"/>
              <a:ext cx="20180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31" name="Shape 131"/>
            <p:cNvCxnSpPr/>
            <p:nvPr/>
          </p:nvCxnSpPr>
          <p:spPr>
            <a:xfrm rot="-5400000">
              <a:off x="-853" y="887576"/>
              <a:ext cx="17639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32" name="Shape 132"/>
            <p:cNvCxnSpPr/>
            <p:nvPr/>
          </p:nvCxnSpPr>
          <p:spPr>
            <a:xfrm rot="-5400000">
              <a:off x="326307" y="790194"/>
              <a:ext cx="15693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33" name="Shape 133"/>
            <p:cNvCxnSpPr/>
            <p:nvPr/>
          </p:nvCxnSpPr>
          <p:spPr>
            <a:xfrm rot="-5400000">
              <a:off x="636516" y="709726"/>
              <a:ext cx="14085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34" name="Shape 134"/>
            <p:cNvCxnSpPr/>
            <p:nvPr/>
          </p:nvCxnSpPr>
          <p:spPr>
            <a:xfrm rot="-5400000">
              <a:off x="972228" y="603961"/>
              <a:ext cx="11967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35" name="Shape 135"/>
            <p:cNvCxnSpPr/>
            <p:nvPr/>
          </p:nvCxnSpPr>
          <p:spPr>
            <a:xfrm rot="-5400000">
              <a:off x="1278236" y="527761"/>
              <a:ext cx="10443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36" name="Shape 136"/>
            <p:cNvCxnSpPr/>
            <p:nvPr/>
          </p:nvCxnSpPr>
          <p:spPr>
            <a:xfrm rot="-5400000">
              <a:off x="1590398" y="440776"/>
              <a:ext cx="8795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37" name="Shape 137"/>
            <p:cNvCxnSpPr/>
            <p:nvPr/>
          </p:nvCxnSpPr>
          <p:spPr>
            <a:xfrm rot="-5400000">
              <a:off x="1883657" y="377227"/>
              <a:ext cx="7527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38" name="Shape 138"/>
            <p:cNvCxnSpPr/>
            <p:nvPr/>
          </p:nvCxnSpPr>
          <p:spPr>
            <a:xfrm rot="-5400000">
              <a:off x="2198066" y="292493"/>
              <a:ext cx="5834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39" name="Shape 139"/>
            <p:cNvCxnSpPr/>
            <p:nvPr/>
          </p:nvCxnSpPr>
          <p:spPr>
            <a:xfrm rot="-5400000">
              <a:off x="2521027" y="199376"/>
              <a:ext cx="397200"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40" name="Shape 140"/>
            <p:cNvCxnSpPr/>
            <p:nvPr/>
          </p:nvCxnSpPr>
          <p:spPr>
            <a:xfrm rot="-5400000">
              <a:off x="2801688" y="148627"/>
              <a:ext cx="2954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41" name="Shape 141"/>
            <p:cNvCxnSpPr/>
            <p:nvPr/>
          </p:nvCxnSpPr>
          <p:spPr>
            <a:xfrm rot="-5400000">
              <a:off x="3079242" y="102444"/>
              <a:ext cx="201599" cy="1500"/>
            </a:xfrm>
            <a:prstGeom prst="straightConnector1">
              <a:avLst/>
            </a:prstGeom>
            <a:noFill/>
            <a:ln w="12700" cap="flat">
              <a:solidFill>
                <a:srgbClr val="B7CCE4">
                  <a:alpha val="53730"/>
                </a:srgbClr>
              </a:solidFill>
              <a:prstDash val="solid"/>
              <a:round/>
              <a:headEnd type="none" w="med" len="med"/>
              <a:tailEnd type="none" w="med" len="med"/>
            </a:ln>
          </p:spPr>
        </p:cxnSp>
        <p:cxnSp>
          <p:nvCxnSpPr>
            <p:cNvPr id="142" name="Shape 142"/>
            <p:cNvCxnSpPr/>
            <p:nvPr/>
          </p:nvCxnSpPr>
          <p:spPr>
            <a:xfrm rot="-5400000">
              <a:off x="3324762" y="85076"/>
              <a:ext cx="168600" cy="1500"/>
            </a:xfrm>
            <a:prstGeom prst="straightConnector1">
              <a:avLst/>
            </a:prstGeom>
            <a:noFill/>
            <a:ln w="12700" cap="flat">
              <a:solidFill>
                <a:srgbClr val="B7CCE4">
                  <a:alpha val="53730"/>
                </a:srgbClr>
              </a:solidFill>
              <a:prstDash val="solid"/>
              <a:round/>
              <a:headEnd type="none" w="med" len="med"/>
              <a:tailEnd type="none" w="med" len="med"/>
            </a:ln>
          </p:spPr>
        </p:cxnSp>
      </p:gr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hyperlink" Target="http://youtube.com/v/AO8W0vS023E"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ctrTitle"/>
          </p:nvPr>
        </p:nvSpPr>
        <p:spPr>
          <a:xfrm>
            <a:off x="685800" y="1699932"/>
            <a:ext cx="6400799" cy="1000499"/>
          </a:xfrm>
          <a:prstGeom prst="rect">
            <a:avLst/>
          </a:prstGeom>
        </p:spPr>
        <p:txBody>
          <a:bodyPr lIns="91425" tIns="91425" rIns="91425" bIns="91425" anchor="b" anchorCtr="0">
            <a:noAutofit/>
          </a:bodyPr>
          <a:lstStyle/>
          <a:p>
            <a:pPr>
              <a:spcBef>
                <a:spcPts val="0"/>
              </a:spcBef>
              <a:buNone/>
            </a:pPr>
            <a:r>
              <a:rPr lang="en"/>
              <a:t>Transit for sustainable cities</a:t>
            </a:r>
          </a:p>
        </p:txBody>
      </p:sp>
      <p:sp>
        <p:nvSpPr>
          <p:cNvPr id="174" name="Shape 174"/>
          <p:cNvSpPr txBox="1">
            <a:spLocks noGrp="1"/>
          </p:cNvSpPr>
          <p:nvPr>
            <p:ph type="subTitle" idx="1"/>
          </p:nvPr>
        </p:nvSpPr>
        <p:spPr>
          <a:xfrm>
            <a:off x="685800" y="2700338"/>
            <a:ext cx="6400799" cy="675299"/>
          </a:xfrm>
          <a:prstGeom prst="rect">
            <a:avLst/>
          </a:prstGeom>
        </p:spPr>
        <p:txBody>
          <a:bodyPr lIns="91425" tIns="91425" rIns="91425" bIns="91425" anchor="t" anchorCtr="0">
            <a:noAutofit/>
          </a:bodyPr>
          <a:lstStyle/>
          <a:p>
            <a:pPr>
              <a:spcBef>
                <a:spcPts val="0"/>
              </a:spcBef>
              <a:buNone/>
            </a:pPr>
            <a:r>
              <a:rPr lang="en"/>
              <a:t>Onika Morris-Alleyne</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None/>
            </a:pPr>
            <a:r>
              <a:rPr lang="en" sz="3600"/>
              <a:t>Externalities: </a:t>
            </a:r>
          </a:p>
          <a:p>
            <a:pPr lvl="0" rtl="0">
              <a:spcBef>
                <a:spcPts val="0"/>
              </a:spcBef>
              <a:buNone/>
            </a:pPr>
            <a:r>
              <a:rPr lang="en" sz="2400"/>
              <a:t>the problems to be solved</a:t>
            </a:r>
          </a:p>
        </p:txBody>
      </p:sp>
      <p:pic>
        <p:nvPicPr>
          <p:cNvPr id="237" name="Shape 237"/>
          <p:cNvPicPr preferRelativeResize="0"/>
          <p:nvPr/>
        </p:nvPicPr>
        <p:blipFill>
          <a:blip r:embed="rId3">
            <a:alphaModFix/>
          </a:blip>
          <a:stretch>
            <a:fillRect/>
          </a:stretch>
        </p:blipFill>
        <p:spPr>
          <a:xfrm>
            <a:off x="152400" y="1348575"/>
            <a:ext cx="3635299" cy="2728124"/>
          </a:xfrm>
          <a:prstGeom prst="rect">
            <a:avLst/>
          </a:prstGeom>
          <a:noFill/>
          <a:ln>
            <a:noFill/>
          </a:ln>
        </p:spPr>
      </p:pic>
      <p:pic>
        <p:nvPicPr>
          <p:cNvPr id="238" name="Shape 238"/>
          <p:cNvPicPr preferRelativeResize="0"/>
          <p:nvPr/>
        </p:nvPicPr>
        <p:blipFill>
          <a:blip r:embed="rId4">
            <a:alphaModFix/>
          </a:blip>
          <a:stretch>
            <a:fillRect/>
          </a:stretch>
        </p:blipFill>
        <p:spPr>
          <a:xfrm>
            <a:off x="4408322" y="1348574"/>
            <a:ext cx="4014499" cy="28492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None/>
            </a:pPr>
            <a:r>
              <a:rPr lang="en" sz="3600"/>
              <a:t>Externalities: </a:t>
            </a:r>
          </a:p>
          <a:p>
            <a:pPr lvl="0" rtl="0">
              <a:spcBef>
                <a:spcPts val="0"/>
              </a:spcBef>
              <a:buNone/>
            </a:pPr>
            <a:r>
              <a:rPr lang="en" sz="2400"/>
              <a:t>the problems to be solved</a:t>
            </a:r>
          </a:p>
        </p:txBody>
      </p:sp>
      <p:sp>
        <p:nvSpPr>
          <p:cNvPr id="244" name="Shape 244">
            <a:hlinkClick r:id="rId3"/>
          </p:cNvPr>
          <p:cNvSpPr/>
          <p:nvPr/>
        </p:nvSpPr>
        <p:spPr>
          <a:xfrm>
            <a:off x="2036250" y="1341175"/>
            <a:ext cx="4572000" cy="3429000"/>
          </a:xfrm>
          <a:prstGeom prst="rect">
            <a:avLst/>
          </a:prstGeom>
          <a:blipFill>
            <a:blip r:embed="rId4">
              <a:alphaModFix/>
            </a:blip>
            <a:stretch>
              <a:fillRect/>
            </a:stretch>
          </a:blipFill>
          <a:ln>
            <a:noFill/>
          </a:ln>
        </p:spPr>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Shape 249"/>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None/>
            </a:pPr>
            <a:r>
              <a:rPr lang="en"/>
              <a:t>Empathy in problem-solving</a:t>
            </a:r>
          </a:p>
        </p:txBody>
      </p:sp>
      <p:sp>
        <p:nvSpPr>
          <p:cNvPr id="250" name="Shape 250"/>
          <p:cNvSpPr txBox="1">
            <a:spLocks noGrp="1"/>
          </p:cNvSpPr>
          <p:nvPr>
            <p:ph type="body" idx="1"/>
          </p:nvPr>
        </p:nvSpPr>
        <p:spPr>
          <a:xfrm>
            <a:off x="457200" y="1278516"/>
            <a:ext cx="8229600" cy="3630000"/>
          </a:xfrm>
          <a:prstGeom prst="rect">
            <a:avLst/>
          </a:prstGeom>
        </p:spPr>
        <p:txBody>
          <a:bodyPr lIns="91425" tIns="91425" rIns="91425" bIns="91425" anchor="t" anchorCtr="0">
            <a:noAutofit/>
          </a:bodyPr>
          <a:lstStyle/>
          <a:p>
            <a:pPr lvl="0" rtl="0">
              <a:spcBef>
                <a:spcPts val="0"/>
              </a:spcBef>
              <a:buNone/>
            </a:pPr>
            <a:r>
              <a:rPr lang="en"/>
              <a:t>How would my experience be different if I were:</a:t>
            </a:r>
          </a:p>
          <a:p>
            <a:pPr lvl="0" rtl="0">
              <a:spcBef>
                <a:spcPts val="0"/>
              </a:spcBef>
              <a:buNone/>
            </a:pPr>
            <a:r>
              <a:rPr lang="en"/>
              <a:t>- taller...</a:t>
            </a:r>
          </a:p>
          <a:p>
            <a:pPr lvl="0" rtl="0">
              <a:spcBef>
                <a:spcPts val="0"/>
              </a:spcBef>
              <a:buNone/>
            </a:pPr>
            <a:r>
              <a:rPr lang="en"/>
              <a:t>- shorter...</a:t>
            </a:r>
          </a:p>
          <a:p>
            <a:pPr lvl="0" rtl="0">
              <a:spcBef>
                <a:spcPts val="0"/>
              </a:spcBef>
              <a:buNone/>
            </a:pPr>
            <a:r>
              <a:rPr lang="en"/>
              <a:t>- wearing a skirt...</a:t>
            </a:r>
          </a:p>
          <a:p>
            <a:pPr lvl="0" rtl="0">
              <a:spcBef>
                <a:spcPts val="0"/>
              </a:spcBef>
              <a:buNone/>
            </a:pPr>
            <a:r>
              <a:rPr lang="en"/>
              <a:t>- blind...</a:t>
            </a:r>
          </a:p>
          <a:p>
            <a:pPr lvl="0" rtl="0">
              <a:spcBef>
                <a:spcPts val="0"/>
              </a:spcBef>
              <a:buNone/>
            </a:pPr>
            <a:r>
              <a:rPr lang="en"/>
              <a:t>- deaf...</a:t>
            </a:r>
          </a:p>
          <a:p>
            <a:pPr lvl="0" rtl="0">
              <a:spcBef>
                <a:spcPts val="0"/>
              </a:spcBef>
              <a:buNone/>
            </a:pPr>
            <a:r>
              <a:rPr lang="en"/>
              <a:t>- travelling alone at night...</a:t>
            </a:r>
          </a:p>
          <a:p>
            <a:pPr lvl="0" rtl="0">
              <a:spcBef>
                <a:spcPts val="0"/>
              </a:spcBef>
              <a:buNone/>
            </a:pPr>
            <a:r>
              <a:rPr lang="en"/>
              <a:t>- travelling with small children...</a:t>
            </a:r>
          </a:p>
          <a:p>
            <a:pPr lvl="0" rtl="0">
              <a:spcBef>
                <a:spcPts val="0"/>
              </a:spcBef>
              <a:buNone/>
            </a:pPr>
            <a:r>
              <a:rPr lang="en"/>
              <a:t>- illiterate...</a:t>
            </a:r>
          </a:p>
          <a:p>
            <a:pPr lvl="0" rtl="0">
              <a:spcBef>
                <a:spcPts val="0"/>
              </a:spcBef>
              <a:buNone/>
            </a:pPr>
            <a:r>
              <a:rPr lang="en"/>
              <a:t>- living in Moruga...</a:t>
            </a:r>
          </a:p>
          <a:p>
            <a:pPr lvl="0" rtl="0">
              <a:spcBef>
                <a:spcPts val="0"/>
              </a:spcBef>
              <a:buNone/>
            </a:pPr>
            <a:r>
              <a:rPr lang="en"/>
              <a:t>- not fluent in English...</a:t>
            </a:r>
          </a:p>
          <a:p>
            <a:pPr lvl="0" rtl="0">
              <a:spcBef>
                <a:spcPts val="0"/>
              </a:spcBef>
              <a:buNone/>
            </a:pPr>
            <a:r>
              <a:rPr lang="en"/>
              <a:t>- in a wheelchair...</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Shape 255"/>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rtl="0">
              <a:spcBef>
                <a:spcPts val="0"/>
              </a:spcBef>
              <a:buNone/>
            </a:pPr>
            <a:r>
              <a:rPr lang="en" sz="2400"/>
              <a:t>Technical guiding principles:</a:t>
            </a:r>
          </a:p>
          <a:p>
            <a:pPr>
              <a:spcBef>
                <a:spcPts val="0"/>
              </a:spcBef>
              <a:buNone/>
            </a:pPr>
            <a:r>
              <a:rPr lang="en"/>
              <a:t>Making MAS</a:t>
            </a:r>
          </a:p>
        </p:txBody>
      </p:sp>
      <p:sp>
        <p:nvSpPr>
          <p:cNvPr id="256" name="Shape 256"/>
          <p:cNvSpPr txBox="1">
            <a:spLocks noGrp="1"/>
          </p:cNvSpPr>
          <p:nvPr>
            <p:ph type="body" idx="1"/>
          </p:nvPr>
        </p:nvSpPr>
        <p:spPr>
          <a:xfrm>
            <a:off x="457200" y="1278516"/>
            <a:ext cx="8229600" cy="3630000"/>
          </a:xfrm>
          <a:prstGeom prst="rect">
            <a:avLst/>
          </a:prstGeom>
        </p:spPr>
        <p:txBody>
          <a:bodyPr lIns="91425" tIns="91425" rIns="91425" bIns="91425" anchor="t" anchorCtr="0">
            <a:noAutofit/>
          </a:bodyPr>
          <a:lstStyle/>
          <a:p>
            <a:pPr rtl="0">
              <a:spcBef>
                <a:spcPts val="0"/>
              </a:spcBef>
              <a:buNone/>
            </a:pPr>
            <a:r>
              <a:rPr lang="en" sz="7200">
                <a:solidFill>
                  <a:srgbClr val="980000"/>
                </a:solidFill>
              </a:rPr>
              <a:t>M</a:t>
            </a:r>
            <a:r>
              <a:rPr lang="en" sz="4800"/>
              <a:t>obility: movement</a:t>
            </a:r>
          </a:p>
          <a:p>
            <a:pPr rtl="0">
              <a:spcBef>
                <a:spcPts val="0"/>
              </a:spcBef>
              <a:buNone/>
            </a:pPr>
            <a:r>
              <a:rPr lang="en" sz="7200">
                <a:solidFill>
                  <a:srgbClr val="980000"/>
                </a:solidFill>
              </a:rPr>
              <a:t>A</a:t>
            </a:r>
            <a:r>
              <a:rPr lang="en" sz="4800"/>
              <a:t>ccessibility: connection</a:t>
            </a:r>
          </a:p>
          <a:p>
            <a:pPr>
              <a:spcBef>
                <a:spcPts val="0"/>
              </a:spcBef>
              <a:buNone/>
            </a:pPr>
            <a:r>
              <a:rPr lang="en" sz="7200">
                <a:solidFill>
                  <a:srgbClr val="980000"/>
                </a:solidFill>
              </a:rPr>
              <a:t>S</a:t>
            </a:r>
            <a:r>
              <a:rPr lang="en" sz="4800"/>
              <a:t>ustainability: stewardship</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marL="457200" lvl="0" indent="-508000" rtl="0">
              <a:spcBef>
                <a:spcPts val="0"/>
              </a:spcBef>
              <a:buClr>
                <a:schemeClr val="lt1"/>
              </a:buClr>
              <a:buSzPct val="100000"/>
              <a:buFont typeface="Arial"/>
              <a:buChar char="●"/>
            </a:pPr>
            <a:r>
              <a:rPr lang="en"/>
              <a:t>Questions in mobility</a:t>
            </a:r>
          </a:p>
        </p:txBody>
      </p:sp>
      <p:sp>
        <p:nvSpPr>
          <p:cNvPr id="262" name="Shape 262"/>
          <p:cNvSpPr txBox="1">
            <a:spLocks noGrp="1"/>
          </p:cNvSpPr>
          <p:nvPr>
            <p:ph type="body" idx="1"/>
          </p:nvPr>
        </p:nvSpPr>
        <p:spPr>
          <a:xfrm>
            <a:off x="457200" y="1278516"/>
            <a:ext cx="8229600" cy="3630000"/>
          </a:xfrm>
          <a:prstGeom prst="rect">
            <a:avLst/>
          </a:prstGeom>
        </p:spPr>
        <p:txBody>
          <a:bodyPr lIns="91425" tIns="91425" rIns="91425" bIns="91425" anchor="t" anchorCtr="0">
            <a:noAutofit/>
          </a:bodyPr>
          <a:lstStyle/>
          <a:p>
            <a:pPr lvl="0" rtl="0">
              <a:spcBef>
                <a:spcPts val="0"/>
              </a:spcBef>
              <a:buNone/>
            </a:pPr>
            <a:r>
              <a:rPr lang="en"/>
              <a:t>How is our population moving around?</a:t>
            </a:r>
          </a:p>
          <a:p>
            <a:pPr lvl="0" rtl="0">
              <a:spcBef>
                <a:spcPts val="0"/>
              </a:spcBef>
              <a:buNone/>
            </a:pPr>
            <a:endParaRPr/>
          </a:p>
          <a:p>
            <a:pPr lvl="0" rtl="0">
              <a:spcBef>
                <a:spcPts val="0"/>
              </a:spcBef>
              <a:buNone/>
            </a:pPr>
            <a:r>
              <a:rPr lang="en"/>
              <a:t>How much is our population moving around?</a:t>
            </a:r>
          </a:p>
          <a:p>
            <a:pPr lvl="0" rtl="0">
              <a:spcBef>
                <a:spcPts val="0"/>
              </a:spcBef>
              <a:buNone/>
            </a:pPr>
            <a:endParaRPr/>
          </a:p>
          <a:p>
            <a:pPr lvl="0" rtl="0">
              <a:spcBef>
                <a:spcPts val="0"/>
              </a:spcBef>
              <a:buNone/>
            </a:pPr>
            <a:r>
              <a:rPr lang="en"/>
              <a:t>How fast is our population moving around?</a:t>
            </a:r>
          </a:p>
          <a:p>
            <a:pPr lvl="0" rtl="0">
              <a:spcBef>
                <a:spcPts val="0"/>
              </a:spcBef>
              <a:buNone/>
            </a:pPr>
            <a:endParaRPr/>
          </a:p>
          <a:p>
            <a:pPr lvl="0" rtl="0">
              <a:spcBef>
                <a:spcPts val="0"/>
              </a:spcBef>
              <a:buNone/>
            </a:pPr>
            <a:r>
              <a:rPr lang="en"/>
              <a:t>What is it costing our population to move around?</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marL="457200" lvl="0" indent="-508000" rtl="0">
              <a:spcBef>
                <a:spcPts val="0"/>
              </a:spcBef>
              <a:buClr>
                <a:schemeClr val="lt1"/>
              </a:buClr>
              <a:buSzPct val="100000"/>
              <a:buFont typeface="Arial"/>
              <a:buChar char="●"/>
            </a:pPr>
            <a:r>
              <a:rPr lang="en"/>
              <a:t>Questions in accessibility</a:t>
            </a:r>
          </a:p>
        </p:txBody>
      </p:sp>
      <p:sp>
        <p:nvSpPr>
          <p:cNvPr id="268" name="Shape 268"/>
          <p:cNvSpPr txBox="1">
            <a:spLocks noGrp="1"/>
          </p:cNvSpPr>
          <p:nvPr>
            <p:ph type="body" idx="1"/>
          </p:nvPr>
        </p:nvSpPr>
        <p:spPr>
          <a:xfrm>
            <a:off x="457200" y="1278516"/>
            <a:ext cx="8229600" cy="3630000"/>
          </a:xfrm>
          <a:prstGeom prst="rect">
            <a:avLst/>
          </a:prstGeom>
        </p:spPr>
        <p:txBody>
          <a:bodyPr lIns="91425" tIns="91425" rIns="91425" bIns="91425" anchor="t" anchorCtr="0">
            <a:noAutofit/>
          </a:bodyPr>
          <a:lstStyle/>
          <a:p>
            <a:pPr lvl="0" rtl="0">
              <a:spcBef>
                <a:spcPts val="0"/>
              </a:spcBef>
              <a:buNone/>
            </a:pPr>
            <a:r>
              <a:rPr lang="en"/>
              <a:t>Can our population access transport?</a:t>
            </a:r>
          </a:p>
          <a:p>
            <a:pPr lvl="0" rtl="0">
              <a:spcBef>
                <a:spcPts val="0"/>
              </a:spcBef>
              <a:buNone/>
            </a:pPr>
            <a:endParaRPr/>
          </a:p>
          <a:p>
            <a:pPr lvl="0" rtl="0">
              <a:spcBef>
                <a:spcPts val="0"/>
              </a:spcBef>
              <a:buNone/>
            </a:pPr>
            <a:r>
              <a:rPr lang="en"/>
              <a:t>Can our population access what they need with the transport available to them?</a:t>
            </a:r>
          </a:p>
          <a:p>
            <a:pPr lvl="0" rtl="0">
              <a:spcBef>
                <a:spcPts val="0"/>
              </a:spcBef>
              <a:buNone/>
            </a:pPr>
            <a:endParaRPr/>
          </a:p>
          <a:p>
            <a:pPr lvl="0" rtl="0">
              <a:spcBef>
                <a:spcPts val="0"/>
              </a:spcBef>
              <a:buNone/>
            </a:pPr>
            <a:r>
              <a:rPr lang="en"/>
              <a:t>Is there equitability and efficiency in the distribution of transport to our population?</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marL="457200" lvl="0" indent="-508000" rtl="0">
              <a:spcBef>
                <a:spcPts val="0"/>
              </a:spcBef>
              <a:buClr>
                <a:schemeClr val="lt1"/>
              </a:buClr>
              <a:buSzPct val="100000"/>
              <a:buFont typeface="Arial"/>
              <a:buChar char="●"/>
            </a:pPr>
            <a:r>
              <a:rPr lang="en"/>
              <a:t>Questions in sustainability</a:t>
            </a:r>
          </a:p>
        </p:txBody>
      </p:sp>
      <p:sp>
        <p:nvSpPr>
          <p:cNvPr id="274" name="Shape 274"/>
          <p:cNvSpPr txBox="1">
            <a:spLocks noGrp="1"/>
          </p:cNvSpPr>
          <p:nvPr>
            <p:ph type="body" idx="1"/>
          </p:nvPr>
        </p:nvSpPr>
        <p:spPr>
          <a:xfrm>
            <a:off x="457200" y="1278516"/>
            <a:ext cx="8229600" cy="3630000"/>
          </a:xfrm>
          <a:prstGeom prst="rect">
            <a:avLst/>
          </a:prstGeom>
        </p:spPr>
        <p:txBody>
          <a:bodyPr lIns="91425" tIns="91425" rIns="91425" bIns="91425" anchor="t" anchorCtr="0">
            <a:noAutofit/>
          </a:bodyPr>
          <a:lstStyle/>
          <a:p>
            <a:pPr lvl="0" rtl="0">
              <a:spcBef>
                <a:spcPts val="0"/>
              </a:spcBef>
              <a:buNone/>
            </a:pPr>
            <a:r>
              <a:rPr lang="en"/>
              <a:t>Can we afford this level of mobility?</a:t>
            </a:r>
          </a:p>
          <a:p>
            <a:pPr lvl="0" rtl="0">
              <a:spcBef>
                <a:spcPts val="0"/>
              </a:spcBef>
              <a:buNone/>
            </a:pPr>
            <a:endParaRPr/>
          </a:p>
          <a:p>
            <a:pPr lvl="0" rtl="0">
              <a:spcBef>
                <a:spcPts val="0"/>
              </a:spcBef>
              <a:buNone/>
            </a:pPr>
            <a:r>
              <a:rPr lang="en"/>
              <a:t>Is this level of mobility negatively affecting our environment?</a:t>
            </a:r>
          </a:p>
          <a:p>
            <a:pPr lvl="0" rtl="0">
              <a:spcBef>
                <a:spcPts val="0"/>
              </a:spcBef>
              <a:buNone/>
            </a:pPr>
            <a:endParaRPr/>
          </a:p>
          <a:p>
            <a:pPr lvl="0" rtl="0">
              <a:spcBef>
                <a:spcPts val="0"/>
              </a:spcBef>
              <a:buNone/>
            </a:pPr>
            <a:r>
              <a:rPr lang="en"/>
              <a:t>Can we maintain this level of mobility? Should we?</a:t>
            </a:r>
          </a:p>
          <a:p>
            <a:pPr lvl="0" rtl="0">
              <a:spcBef>
                <a:spcPts val="0"/>
              </a:spcBef>
              <a:buNone/>
            </a:pPr>
            <a:endParaRPr/>
          </a:p>
          <a:p>
            <a:pPr lvl="0" rtl="0">
              <a:spcBef>
                <a:spcPts val="0"/>
              </a:spcBef>
              <a:buNone/>
            </a:pPr>
            <a:r>
              <a:rPr lang="en"/>
              <a:t>What are the effects of our choices? Will future generations be free to make the choices they need to make?</a:t>
            </a: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Shape 279"/>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None/>
            </a:pPr>
            <a:r>
              <a:rPr lang="en"/>
              <a:t>(A note on sustainability)</a:t>
            </a:r>
          </a:p>
        </p:txBody>
      </p:sp>
      <p:pic>
        <p:nvPicPr>
          <p:cNvPr id="280" name="Shape 280"/>
          <p:cNvPicPr preferRelativeResize="0"/>
          <p:nvPr/>
        </p:nvPicPr>
        <p:blipFill>
          <a:blip r:embed="rId3">
            <a:alphaModFix/>
          </a:blip>
          <a:stretch>
            <a:fillRect/>
          </a:stretch>
        </p:blipFill>
        <p:spPr>
          <a:xfrm>
            <a:off x="1851525" y="1613512"/>
            <a:ext cx="5216749" cy="311388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ctrTitle"/>
          </p:nvPr>
        </p:nvSpPr>
        <p:spPr>
          <a:xfrm>
            <a:off x="685800" y="1699932"/>
            <a:ext cx="6400799" cy="1000499"/>
          </a:xfrm>
          <a:prstGeom prst="rect">
            <a:avLst/>
          </a:prstGeom>
        </p:spPr>
        <p:txBody>
          <a:bodyPr lIns="91425" tIns="91425" rIns="91425" bIns="91425" anchor="b" anchorCtr="0">
            <a:noAutofit/>
          </a:bodyPr>
          <a:lstStyle/>
          <a:p>
            <a:pPr>
              <a:spcBef>
                <a:spcPts val="0"/>
              </a:spcBef>
              <a:buNone/>
            </a:pPr>
            <a:r>
              <a:rPr lang="en"/>
              <a:t>The policy</a:t>
            </a:r>
          </a:p>
        </p:txBody>
      </p:sp>
      <p:sp>
        <p:nvSpPr>
          <p:cNvPr id="286" name="Shape 286"/>
          <p:cNvSpPr txBox="1">
            <a:spLocks noGrp="1"/>
          </p:cNvSpPr>
          <p:nvPr>
            <p:ph type="subTitle" idx="1"/>
          </p:nvPr>
        </p:nvSpPr>
        <p:spPr>
          <a:xfrm>
            <a:off x="685800" y="2700338"/>
            <a:ext cx="6400799" cy="675599"/>
          </a:xfrm>
          <a:prstGeom prst="rect">
            <a:avLst/>
          </a:prstGeom>
        </p:spPr>
        <p:txBody>
          <a:bodyPr lIns="91425" tIns="91425" rIns="91425" bIns="91425" anchor="t" anchorCtr="0">
            <a:noAutofit/>
          </a:bodyPr>
          <a:lstStyle/>
          <a:p>
            <a:pPr>
              <a:spcBef>
                <a:spcPts val="0"/>
              </a:spcBef>
              <a:buNone/>
            </a:pPr>
            <a:r>
              <a:rPr lang="en"/>
              <a:t>Guiding principles for culture change</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None/>
            </a:pPr>
            <a:r>
              <a:rPr lang="en"/>
              <a:t>Shaping policy</a:t>
            </a:r>
          </a:p>
        </p:txBody>
      </p:sp>
      <p:sp>
        <p:nvSpPr>
          <p:cNvPr id="292" name="Shape 292"/>
          <p:cNvSpPr/>
          <p:nvPr/>
        </p:nvSpPr>
        <p:spPr>
          <a:xfrm>
            <a:off x="566703" y="1331075"/>
            <a:ext cx="2546999" cy="1313399"/>
          </a:xfrm>
          <a:prstGeom prst="downArrow">
            <a:avLst>
              <a:gd name="adj1" fmla="val 50000"/>
              <a:gd name="adj2" fmla="val 50000"/>
            </a:avLst>
          </a:prstGeom>
          <a:solidFill>
            <a:srgbClr val="FFFF00"/>
          </a:solidFill>
          <a:ln w="12700" cap="flat">
            <a:solidFill>
              <a:srgbClr val="FF0000"/>
            </a:solidFill>
            <a:prstDash val="solid"/>
            <a:miter/>
            <a:headEnd type="none" w="med" len="med"/>
            <a:tailEnd type="none" w="med" len="med"/>
          </a:ln>
        </p:spPr>
        <p:txBody>
          <a:bodyPr lIns="68575" tIns="68575" rIns="68575" bIns="68575" anchor="ctr" anchorCtr="0">
            <a:noAutofit/>
          </a:bodyPr>
          <a:lstStyle/>
          <a:p>
            <a:pPr>
              <a:spcBef>
                <a:spcPts val="0"/>
              </a:spcBef>
              <a:buNone/>
            </a:pPr>
            <a:endParaRPr/>
          </a:p>
        </p:txBody>
      </p:sp>
      <p:sp>
        <p:nvSpPr>
          <p:cNvPr id="293" name="Shape 293"/>
          <p:cNvSpPr txBox="1"/>
          <p:nvPr/>
        </p:nvSpPr>
        <p:spPr>
          <a:xfrm>
            <a:off x="1263760" y="1680306"/>
            <a:ext cx="1152899" cy="4223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a:solidFill>
                  <a:schemeClr val="dk1"/>
                </a:solidFill>
                <a:latin typeface="Calibri"/>
                <a:ea typeface="Calibri"/>
                <a:cs typeface="Calibri"/>
                <a:sym typeface="Calibri"/>
              </a:rPr>
              <a:t>The Environment</a:t>
            </a:r>
          </a:p>
        </p:txBody>
      </p:sp>
      <p:sp>
        <p:nvSpPr>
          <p:cNvPr id="294" name="Shape 294"/>
          <p:cNvSpPr/>
          <p:nvPr/>
        </p:nvSpPr>
        <p:spPr>
          <a:xfrm>
            <a:off x="2113350" y="3311875"/>
            <a:ext cx="2416499" cy="1313399"/>
          </a:xfrm>
          <a:prstGeom prst="upArrow">
            <a:avLst>
              <a:gd name="adj1" fmla="val 50000"/>
              <a:gd name="adj2" fmla="val 50000"/>
            </a:avLst>
          </a:prstGeom>
          <a:solidFill>
            <a:srgbClr val="00B0F0"/>
          </a:solidFill>
          <a:ln>
            <a:noFill/>
          </a:ln>
        </p:spPr>
        <p:txBody>
          <a:bodyPr lIns="68575" tIns="68575" rIns="68575" bIns="68575" anchor="ctr" anchorCtr="0">
            <a:noAutofit/>
          </a:bodyPr>
          <a:lstStyle/>
          <a:p>
            <a:pPr>
              <a:spcBef>
                <a:spcPts val="0"/>
              </a:spcBef>
              <a:buNone/>
            </a:pPr>
            <a:endParaRPr/>
          </a:p>
        </p:txBody>
      </p:sp>
      <p:sp>
        <p:nvSpPr>
          <p:cNvPr id="295" name="Shape 295"/>
          <p:cNvSpPr/>
          <p:nvPr/>
        </p:nvSpPr>
        <p:spPr>
          <a:xfrm rot="-557207">
            <a:off x="337573" y="2519267"/>
            <a:ext cx="4539701" cy="946556"/>
          </a:xfrm>
          <a:prstGeom prst="cloudCallout">
            <a:avLst>
              <a:gd name="adj1" fmla="val -33333"/>
              <a:gd name="adj2" fmla="val 124819"/>
            </a:avLst>
          </a:prstGeom>
          <a:solidFill>
            <a:srgbClr val="92D050"/>
          </a:solidFill>
          <a:ln w="12700" cap="flat">
            <a:solidFill>
              <a:srgbClr val="002060"/>
            </a:solidFill>
            <a:prstDash val="solid"/>
            <a:miter/>
            <a:headEnd type="none" w="med" len="med"/>
            <a:tailEnd type="none" w="med" len="med"/>
          </a:ln>
        </p:spPr>
        <p:txBody>
          <a:bodyPr lIns="68575" tIns="68575" rIns="68575" bIns="68575" anchor="ctr" anchorCtr="0">
            <a:noAutofit/>
          </a:bodyPr>
          <a:lstStyle/>
          <a:p>
            <a:pPr>
              <a:spcBef>
                <a:spcPts val="0"/>
              </a:spcBef>
              <a:buNone/>
            </a:pPr>
            <a:endParaRPr/>
          </a:p>
        </p:txBody>
      </p:sp>
      <p:sp>
        <p:nvSpPr>
          <p:cNvPr id="296" name="Shape 296"/>
          <p:cNvSpPr txBox="1"/>
          <p:nvPr/>
        </p:nvSpPr>
        <p:spPr>
          <a:xfrm rot="-484676">
            <a:off x="1287363" y="2778305"/>
            <a:ext cx="2982492" cy="385135"/>
          </a:xfrm>
          <a:prstGeom prst="rect">
            <a:avLst/>
          </a:prstGeom>
          <a:noFill/>
          <a:ln>
            <a:noFill/>
          </a:ln>
        </p:spPr>
        <p:txBody>
          <a:bodyPr lIns="68575" tIns="34275" rIns="68575" bIns="34275" anchor="t" anchorCtr="0">
            <a:noAutofit/>
          </a:bodyPr>
          <a:lstStyle/>
          <a:p>
            <a:pPr marL="0" marR="0" lvl="0" indent="0" algn="ctr" rtl="0">
              <a:spcBef>
                <a:spcPts val="0"/>
              </a:spcBef>
              <a:buSzPct val="25000"/>
              <a:buNone/>
            </a:pPr>
            <a:r>
              <a:rPr lang="en" sz="2400" b="0" i="0" u="none" strike="noStrike" cap="none" baseline="0">
                <a:solidFill>
                  <a:schemeClr val="dk1"/>
                </a:solidFill>
                <a:latin typeface="Calibri"/>
                <a:ea typeface="Calibri"/>
                <a:cs typeface="Calibri"/>
                <a:sym typeface="Calibri"/>
              </a:rPr>
              <a:t>Policy </a:t>
            </a:r>
          </a:p>
        </p:txBody>
      </p:sp>
      <p:sp>
        <p:nvSpPr>
          <p:cNvPr id="297" name="Shape 297"/>
          <p:cNvSpPr txBox="1"/>
          <p:nvPr/>
        </p:nvSpPr>
        <p:spPr>
          <a:xfrm>
            <a:off x="2896706" y="4100529"/>
            <a:ext cx="1001100" cy="241800"/>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a:solidFill>
                  <a:schemeClr val="dk1"/>
                </a:solidFill>
                <a:latin typeface="Calibri"/>
                <a:ea typeface="Calibri"/>
                <a:cs typeface="Calibri"/>
                <a:sym typeface="Calibri"/>
              </a:rPr>
              <a:t>Experience</a:t>
            </a:r>
          </a:p>
        </p:txBody>
      </p:sp>
      <p:sp>
        <p:nvSpPr>
          <p:cNvPr id="298" name="Shape 298"/>
          <p:cNvSpPr/>
          <p:nvPr/>
        </p:nvSpPr>
        <p:spPr>
          <a:xfrm>
            <a:off x="5470530" y="2767104"/>
            <a:ext cx="980999" cy="590100"/>
          </a:xfrm>
          <a:prstGeom prst="stripedRightArrow">
            <a:avLst>
              <a:gd name="adj1" fmla="val 50000"/>
              <a:gd name="adj2" fmla="val 50000"/>
            </a:avLst>
          </a:prstGeom>
          <a:solidFill>
            <a:schemeClr val="accent1"/>
          </a:solidFill>
          <a:ln w="12700" cap="flat">
            <a:solidFill>
              <a:srgbClr val="42719C"/>
            </a:solidFill>
            <a:prstDash val="solid"/>
            <a:miter/>
            <a:headEnd type="none" w="med" len="med"/>
            <a:tailEnd type="none" w="med" len="med"/>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sp>
        <p:nvSpPr>
          <p:cNvPr id="299" name="Shape 299"/>
          <p:cNvSpPr/>
          <p:nvPr/>
        </p:nvSpPr>
        <p:spPr>
          <a:xfrm>
            <a:off x="7074327" y="2199120"/>
            <a:ext cx="1760100" cy="1739400"/>
          </a:xfrm>
          <a:prstGeom prst="verticalScroll">
            <a:avLst>
              <a:gd name="adj" fmla="val 12500"/>
            </a:avLst>
          </a:prstGeom>
          <a:solidFill>
            <a:srgbClr val="A8D08C"/>
          </a:solidFill>
          <a:ln w="12700" cap="flat">
            <a:solidFill>
              <a:srgbClr val="FF0000"/>
            </a:solidFill>
            <a:prstDash val="solid"/>
            <a:miter/>
            <a:headEnd type="none" w="med" len="med"/>
            <a:tailEnd type="none" w="med" len="med"/>
          </a:ln>
        </p:spPr>
        <p:txBody>
          <a:bodyPr lIns="68575" tIns="34275" rIns="68575" bIns="34275" anchor="ctr" anchorCtr="0">
            <a:noAutofit/>
          </a:bodyPr>
          <a:lstStyle/>
          <a:p>
            <a:pPr marL="0" marR="0" lvl="0" indent="0" algn="ctr" rtl="0">
              <a:spcBef>
                <a:spcPts val="0"/>
              </a:spcBef>
              <a:buNone/>
            </a:pPr>
            <a:endParaRPr sz="1400" b="0" i="0" u="none" strike="noStrike" cap="none" baseline="0">
              <a:solidFill>
                <a:schemeClr val="lt1"/>
              </a:solidFill>
              <a:latin typeface="Calibri"/>
              <a:ea typeface="Calibri"/>
              <a:cs typeface="Calibri"/>
              <a:sym typeface="Calibri"/>
            </a:endParaRPr>
          </a:p>
        </p:txBody>
      </p:sp>
      <p:sp>
        <p:nvSpPr>
          <p:cNvPr id="300" name="Shape 300"/>
          <p:cNvSpPr txBox="1"/>
          <p:nvPr/>
        </p:nvSpPr>
        <p:spPr>
          <a:xfrm>
            <a:off x="7499107" y="2767104"/>
            <a:ext cx="970799" cy="604199"/>
          </a:xfrm>
          <a:prstGeom prst="rect">
            <a:avLst/>
          </a:prstGeom>
          <a:noFill/>
          <a:ln>
            <a:noFill/>
          </a:ln>
        </p:spPr>
        <p:txBody>
          <a:bodyPr lIns="68575" tIns="34275" rIns="68575" bIns="34275" anchor="t" anchorCtr="0">
            <a:noAutofit/>
          </a:bodyPr>
          <a:lstStyle/>
          <a:p>
            <a:pPr marL="0" marR="0" lvl="0" indent="0" algn="l" rtl="0">
              <a:spcBef>
                <a:spcPts val="0"/>
              </a:spcBef>
              <a:buSzPct val="25000"/>
              <a:buNone/>
            </a:pPr>
            <a:r>
              <a:rPr lang="en" sz="1400" b="0" i="0" u="none" strike="noStrike" cap="none" baseline="0">
                <a:solidFill>
                  <a:schemeClr val="dk1"/>
                </a:solidFill>
                <a:latin typeface="Calibri"/>
                <a:ea typeface="Calibri"/>
                <a:cs typeface="Calibri"/>
                <a:sym typeface="Calibri"/>
              </a:rPr>
              <a:t>Our Transport Policy is…</a:t>
            </a:r>
          </a:p>
        </p:txBody>
      </p:sp>
      <p:pic>
        <p:nvPicPr>
          <p:cNvPr id="301" name="Shape 301"/>
          <p:cNvPicPr preferRelativeResize="0"/>
          <p:nvPr/>
        </p:nvPicPr>
        <p:blipFill rotWithShape="1">
          <a:blip r:embed="rId3">
            <a:alphaModFix/>
          </a:blip>
          <a:srcRect/>
          <a:stretch/>
        </p:blipFill>
        <p:spPr>
          <a:xfrm>
            <a:off x="1476166" y="2802778"/>
            <a:ext cx="849300" cy="706499"/>
          </a:xfrm>
          <a:prstGeom prst="rect">
            <a:avLst/>
          </a:prstGeom>
          <a:noFill/>
          <a:ln>
            <a:noFill/>
          </a:ln>
        </p:spPr>
      </p:pic>
      <p:sp>
        <p:nvSpPr>
          <p:cNvPr id="302" name="Shape 302"/>
          <p:cNvSpPr txBox="1"/>
          <p:nvPr/>
        </p:nvSpPr>
        <p:spPr>
          <a:xfrm>
            <a:off x="476787" y="4480781"/>
            <a:ext cx="1636499" cy="422399"/>
          </a:xfrm>
          <a:prstGeom prst="rect">
            <a:avLst/>
          </a:prstGeom>
          <a:noFill/>
          <a:ln w="34925" cap="flat">
            <a:solidFill>
              <a:srgbClr val="FFFFFF"/>
            </a:solidFill>
            <a:prstDash val="solid"/>
            <a:round/>
            <a:headEnd type="none" w="med" len="med"/>
            <a:tailEnd type="none" w="med" len="med"/>
          </a:ln>
        </p:spPr>
        <p:txBody>
          <a:bodyPr lIns="68575" tIns="34275" rIns="68575" bIns="34275" anchor="t" anchorCtr="0">
            <a:noAutofit/>
          </a:bodyPr>
          <a:lstStyle/>
          <a:p>
            <a:pPr marL="0" marR="0" lvl="0" indent="0" algn="l" rtl="0">
              <a:spcBef>
                <a:spcPts val="0"/>
              </a:spcBef>
              <a:buSzPct val="25000"/>
              <a:buNone/>
            </a:pPr>
            <a:r>
              <a:rPr lang="en">
                <a:solidFill>
                  <a:schemeClr val="dk1"/>
                </a:solidFill>
                <a:latin typeface="Calibri"/>
                <a:ea typeface="Calibri"/>
                <a:cs typeface="Calibri"/>
                <a:sym typeface="Calibri"/>
              </a:rPr>
              <a:t>Important to us</a:t>
            </a:r>
            <a:r>
              <a:rPr lang="en" sz="1400" b="0" i="0" u="none" strike="noStrike" cap="none" baseline="0">
                <a:solidFill>
                  <a:schemeClr val="dk1"/>
                </a:solidFill>
                <a:latin typeface="Calibri"/>
                <a:ea typeface="Calibri"/>
                <a:cs typeface="Calibri"/>
                <a:sym typeface="Calibri"/>
              </a:rPr>
              <a:t>: Improved public health</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None/>
            </a:pPr>
            <a:r>
              <a:rPr lang="en" sz="3000"/>
              <a:t>What transportation planning can do…</a:t>
            </a:r>
          </a:p>
        </p:txBody>
      </p:sp>
      <p:pic>
        <p:nvPicPr>
          <p:cNvPr id="180" name="Shape 180"/>
          <p:cNvPicPr preferRelativeResize="0"/>
          <p:nvPr/>
        </p:nvPicPr>
        <p:blipFill>
          <a:blip r:embed="rId3">
            <a:alphaModFix/>
          </a:blip>
          <a:stretch>
            <a:fillRect/>
          </a:stretch>
        </p:blipFill>
        <p:spPr>
          <a:xfrm>
            <a:off x="224700" y="1297425"/>
            <a:ext cx="8679249" cy="37367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Shape 307"/>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rtl="0">
              <a:spcBef>
                <a:spcPts val="0"/>
              </a:spcBef>
              <a:buNone/>
            </a:pPr>
            <a:r>
              <a:rPr lang="en" sz="2400"/>
              <a:t>Policy context:</a:t>
            </a:r>
          </a:p>
          <a:p>
            <a:pPr lvl="0" rtl="0">
              <a:spcBef>
                <a:spcPts val="0"/>
              </a:spcBef>
              <a:buNone/>
            </a:pPr>
            <a:r>
              <a:rPr lang="en"/>
              <a:t>PESTLE factors</a:t>
            </a:r>
          </a:p>
        </p:txBody>
      </p:sp>
      <p:sp>
        <p:nvSpPr>
          <p:cNvPr id="308" name="Shape 308"/>
          <p:cNvSpPr txBox="1">
            <a:spLocks noGrp="1"/>
          </p:cNvSpPr>
          <p:nvPr>
            <p:ph type="body" idx="1"/>
          </p:nvPr>
        </p:nvSpPr>
        <p:spPr>
          <a:xfrm>
            <a:off x="457200" y="1278516"/>
            <a:ext cx="8229600" cy="3630000"/>
          </a:xfrm>
          <a:prstGeom prst="rect">
            <a:avLst/>
          </a:prstGeom>
        </p:spPr>
        <p:txBody>
          <a:bodyPr lIns="91425" tIns="91425" rIns="91425" bIns="91425" anchor="t" anchorCtr="0">
            <a:noAutofit/>
          </a:bodyPr>
          <a:lstStyle/>
          <a:p>
            <a:pPr lvl="0" rtl="0">
              <a:spcBef>
                <a:spcPts val="0"/>
              </a:spcBef>
              <a:buNone/>
            </a:pPr>
            <a:r>
              <a:rPr lang="en" sz="2400" b="1">
                <a:solidFill>
                  <a:srgbClr val="980000"/>
                </a:solidFill>
              </a:rPr>
              <a:t>P</a:t>
            </a:r>
            <a:r>
              <a:rPr lang="en" sz="2400"/>
              <a:t>olitical: interest groups, popularity, credibility, public trust</a:t>
            </a:r>
          </a:p>
          <a:p>
            <a:pPr lvl="0" rtl="0">
              <a:spcBef>
                <a:spcPts val="0"/>
              </a:spcBef>
              <a:buNone/>
            </a:pPr>
            <a:r>
              <a:rPr lang="en" sz="2400" b="1">
                <a:solidFill>
                  <a:srgbClr val="980000"/>
                </a:solidFill>
              </a:rPr>
              <a:t>E</a:t>
            </a:r>
            <a:r>
              <a:rPr lang="en" sz="2400"/>
              <a:t>conomic: finances, general economy</a:t>
            </a:r>
          </a:p>
          <a:p>
            <a:pPr lvl="0" rtl="0">
              <a:spcBef>
                <a:spcPts val="0"/>
              </a:spcBef>
              <a:buNone/>
            </a:pPr>
            <a:r>
              <a:rPr lang="en" sz="2400" b="1">
                <a:solidFill>
                  <a:srgbClr val="980000"/>
                </a:solidFill>
              </a:rPr>
              <a:t>S</a:t>
            </a:r>
            <a:r>
              <a:rPr lang="en" sz="2400"/>
              <a:t>ocial: demographics, cultures and behaviours</a:t>
            </a:r>
          </a:p>
          <a:p>
            <a:pPr lvl="0" rtl="0">
              <a:spcBef>
                <a:spcPts val="0"/>
              </a:spcBef>
              <a:buNone/>
            </a:pPr>
            <a:r>
              <a:rPr lang="en" sz="2400" b="1">
                <a:solidFill>
                  <a:srgbClr val="980000"/>
                </a:solidFill>
              </a:rPr>
              <a:t>T</a:t>
            </a:r>
            <a:r>
              <a:rPr lang="en" sz="2400"/>
              <a:t>echnical/</a:t>
            </a:r>
            <a:r>
              <a:rPr lang="en" sz="2400" b="1"/>
              <a:t>T</a:t>
            </a:r>
            <a:r>
              <a:rPr lang="en" sz="2400"/>
              <a:t>echnological: available technology and technical knowledge</a:t>
            </a:r>
          </a:p>
          <a:p>
            <a:pPr lvl="0" rtl="0">
              <a:spcBef>
                <a:spcPts val="0"/>
              </a:spcBef>
              <a:buNone/>
            </a:pPr>
            <a:r>
              <a:rPr lang="en" sz="2400" b="1">
                <a:solidFill>
                  <a:srgbClr val="980000"/>
                </a:solidFill>
              </a:rPr>
              <a:t>L</a:t>
            </a:r>
            <a:r>
              <a:rPr lang="en" sz="2400"/>
              <a:t>egal/</a:t>
            </a:r>
            <a:r>
              <a:rPr lang="en" sz="2400" b="1"/>
              <a:t>L</a:t>
            </a:r>
            <a:r>
              <a:rPr lang="en" sz="2400"/>
              <a:t>egislative: institutional structures and regulatory frameworks</a:t>
            </a:r>
          </a:p>
          <a:p>
            <a:pPr lvl="0" rtl="0">
              <a:spcBef>
                <a:spcPts val="0"/>
              </a:spcBef>
              <a:buNone/>
            </a:pPr>
            <a:r>
              <a:rPr lang="en" sz="2400" b="1">
                <a:solidFill>
                  <a:srgbClr val="980000"/>
                </a:solidFill>
              </a:rPr>
              <a:t>E</a:t>
            </a:r>
            <a:r>
              <a:rPr lang="en" sz="2400"/>
              <a:t>nvironmental: development patterns, topography, land use</a:t>
            </a:r>
          </a:p>
        </p:txBody>
      </p:sp>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Shape 313"/>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Clr>
                <a:schemeClr val="dk1"/>
              </a:buClr>
              <a:buSzPct val="45833"/>
              <a:buFont typeface="Arial"/>
              <a:buNone/>
            </a:pPr>
            <a:r>
              <a:rPr lang="en" sz="2400"/>
              <a:t>Policy experience:</a:t>
            </a:r>
          </a:p>
          <a:p>
            <a:pPr lvl="0" rtl="0">
              <a:spcBef>
                <a:spcPts val="0"/>
              </a:spcBef>
              <a:buNone/>
            </a:pPr>
            <a:r>
              <a:rPr lang="en"/>
              <a:t>Investigation</a:t>
            </a:r>
          </a:p>
        </p:txBody>
      </p:sp>
      <p:sp>
        <p:nvSpPr>
          <p:cNvPr id="314" name="Shape 314"/>
          <p:cNvSpPr txBox="1">
            <a:spLocks noGrp="1"/>
          </p:cNvSpPr>
          <p:nvPr>
            <p:ph type="body" idx="1"/>
          </p:nvPr>
        </p:nvSpPr>
        <p:spPr>
          <a:xfrm>
            <a:off x="457200" y="1278516"/>
            <a:ext cx="8229600" cy="3630000"/>
          </a:xfrm>
          <a:prstGeom prst="rect">
            <a:avLst/>
          </a:prstGeom>
        </p:spPr>
        <p:txBody>
          <a:bodyPr lIns="91425" tIns="91425" rIns="91425" bIns="91425" anchor="t" anchorCtr="0">
            <a:noAutofit/>
          </a:bodyPr>
          <a:lstStyle/>
          <a:p>
            <a:pPr rtl="0">
              <a:spcBef>
                <a:spcPts val="0"/>
              </a:spcBef>
              <a:buNone/>
            </a:pPr>
            <a:r>
              <a:rPr lang="en"/>
              <a:t>Where else has policy like this been applied? What was the outcome?</a:t>
            </a:r>
          </a:p>
          <a:p>
            <a:pPr rtl="0">
              <a:spcBef>
                <a:spcPts val="0"/>
              </a:spcBef>
              <a:buNone/>
            </a:pPr>
            <a:endParaRPr/>
          </a:p>
          <a:p>
            <a:pPr lvl="0" rtl="0">
              <a:spcBef>
                <a:spcPts val="0"/>
              </a:spcBef>
              <a:buNone/>
            </a:pPr>
            <a:r>
              <a:rPr lang="en"/>
              <a:t>Why does the same policy have different outcomes in different places or for different people?</a:t>
            </a:r>
          </a:p>
          <a:p>
            <a:pPr lvl="0" rtl="0">
              <a:spcBef>
                <a:spcPts val="0"/>
              </a:spcBef>
              <a:buNone/>
            </a:pPr>
            <a:endParaRPr/>
          </a:p>
          <a:p>
            <a:pPr lvl="0" rtl="0">
              <a:spcBef>
                <a:spcPts val="0"/>
              </a:spcBef>
              <a:buNone/>
            </a:pPr>
            <a:r>
              <a:rPr lang="en"/>
              <a:t>How do things become best practice? How does best practice become common practice?</a:t>
            </a:r>
          </a:p>
          <a:p>
            <a:pPr lvl="0" rtl="0">
              <a:spcBef>
                <a:spcPts val="0"/>
              </a:spcBef>
              <a:buNone/>
            </a:pPr>
            <a:endParaRPr/>
          </a:p>
          <a:p>
            <a:pPr lvl="0" rtl="0">
              <a:spcBef>
                <a:spcPts val="0"/>
              </a:spcBef>
              <a:buNone/>
            </a:pPr>
            <a:r>
              <a:rPr lang="en"/>
              <a:t>Why do we make the same mistakes?</a:t>
            </a:r>
          </a:p>
          <a:p>
            <a:pPr lvl="0" rtl="0">
              <a:spcBef>
                <a:spcPts val="0"/>
              </a:spcBef>
              <a:buNone/>
            </a:pPr>
            <a:endParaRPr b="1"/>
          </a:p>
          <a:p>
            <a:pPr lvl="0" rtl="0">
              <a:spcBef>
                <a:spcPts val="0"/>
              </a:spcBef>
              <a:buNone/>
            </a:pPr>
            <a:r>
              <a:rPr lang="en" b="1"/>
              <a:t>When developing, implementing and evaluating policy, quite often the question to ask is not WHAT happens, but WHY it happens.</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None/>
            </a:pPr>
            <a:r>
              <a:rPr lang="en" sz="2400"/>
              <a:t>Policy experience:</a:t>
            </a:r>
          </a:p>
          <a:p>
            <a:pPr lvl="0" rtl="0">
              <a:spcBef>
                <a:spcPts val="0"/>
              </a:spcBef>
              <a:buNone/>
            </a:pPr>
            <a:r>
              <a:rPr lang="en"/>
              <a:t>Appraisal</a:t>
            </a:r>
          </a:p>
        </p:txBody>
      </p:sp>
      <p:sp>
        <p:nvSpPr>
          <p:cNvPr id="320" name="Shape 320"/>
          <p:cNvSpPr txBox="1">
            <a:spLocks noGrp="1"/>
          </p:cNvSpPr>
          <p:nvPr>
            <p:ph type="body" idx="1"/>
          </p:nvPr>
        </p:nvSpPr>
        <p:spPr>
          <a:xfrm>
            <a:off x="457200" y="1278516"/>
            <a:ext cx="8229600" cy="3630000"/>
          </a:xfrm>
          <a:prstGeom prst="rect">
            <a:avLst/>
          </a:prstGeom>
        </p:spPr>
        <p:txBody>
          <a:bodyPr lIns="91425" tIns="91425" rIns="91425" bIns="91425" anchor="t" anchorCtr="0">
            <a:noAutofit/>
          </a:bodyPr>
          <a:lstStyle/>
          <a:p>
            <a:pPr marL="457200" lvl="0" indent="-342900" rtl="0">
              <a:lnSpc>
                <a:spcPct val="150000"/>
              </a:lnSpc>
              <a:spcBef>
                <a:spcPts val="0"/>
              </a:spcBef>
              <a:buClr>
                <a:schemeClr val="dk2"/>
              </a:buClr>
              <a:buSzPct val="100000"/>
              <a:buFont typeface="Arial"/>
              <a:buChar char="●"/>
            </a:pPr>
            <a:r>
              <a:rPr lang="en" b="1"/>
              <a:t>Is it effective?</a:t>
            </a:r>
          </a:p>
          <a:p>
            <a:pPr marL="457200" lvl="0" indent="-342900" rtl="0">
              <a:lnSpc>
                <a:spcPct val="150000"/>
              </a:lnSpc>
              <a:spcBef>
                <a:spcPts val="0"/>
              </a:spcBef>
              <a:buClr>
                <a:schemeClr val="dk2"/>
              </a:buClr>
              <a:buSzPct val="100000"/>
              <a:buFont typeface="Arial"/>
              <a:buChar char="●"/>
            </a:pPr>
            <a:r>
              <a:rPr lang="en" b="1"/>
              <a:t>Is it cost efficient?</a:t>
            </a:r>
          </a:p>
          <a:p>
            <a:pPr marL="457200" lvl="0" indent="-342900" rtl="0">
              <a:lnSpc>
                <a:spcPct val="150000"/>
              </a:lnSpc>
              <a:spcBef>
                <a:spcPts val="0"/>
              </a:spcBef>
              <a:buClr>
                <a:schemeClr val="dk2"/>
              </a:buClr>
              <a:buSzPct val="100000"/>
              <a:buFont typeface="Arial"/>
              <a:buChar char="●"/>
            </a:pPr>
            <a:r>
              <a:rPr lang="en" b="1"/>
              <a:t>Is it practical?</a:t>
            </a:r>
          </a:p>
          <a:p>
            <a:pPr marL="457200" lvl="0" indent="-342900" rtl="0">
              <a:lnSpc>
                <a:spcPct val="150000"/>
              </a:lnSpc>
              <a:spcBef>
                <a:spcPts val="0"/>
              </a:spcBef>
              <a:buClr>
                <a:schemeClr val="dk2"/>
              </a:buClr>
              <a:buSzPct val="100000"/>
              <a:buFont typeface="Arial"/>
              <a:buChar char="●"/>
            </a:pPr>
            <a:r>
              <a:rPr lang="en" b="1"/>
              <a:t>Is it acceptable/reasonably popular?</a:t>
            </a:r>
          </a:p>
          <a:p>
            <a:pPr marL="457200" lvl="0" indent="-342900" rtl="0">
              <a:lnSpc>
                <a:spcPct val="150000"/>
              </a:lnSpc>
              <a:spcBef>
                <a:spcPts val="0"/>
              </a:spcBef>
              <a:buClr>
                <a:schemeClr val="dk2"/>
              </a:buClr>
              <a:buSzPct val="100000"/>
              <a:buFont typeface="Arial"/>
              <a:buChar char="●"/>
            </a:pPr>
            <a:r>
              <a:rPr lang="en" b="1"/>
              <a:t>Is it fairly distributed?</a:t>
            </a:r>
          </a:p>
          <a:p>
            <a:pPr marL="457200" lvl="0" indent="-342900" rtl="0">
              <a:lnSpc>
                <a:spcPct val="150000"/>
              </a:lnSpc>
              <a:spcBef>
                <a:spcPts val="0"/>
              </a:spcBef>
              <a:buClr>
                <a:schemeClr val="dk2"/>
              </a:buClr>
              <a:buSzPct val="100000"/>
              <a:buFont typeface="Arial"/>
              <a:buChar char="●"/>
            </a:pPr>
            <a:r>
              <a:rPr lang="en" b="1"/>
              <a:t>Is it legal?</a:t>
            </a:r>
          </a:p>
          <a:p>
            <a:pPr marL="457200" lvl="0" indent="-342900" rtl="0">
              <a:lnSpc>
                <a:spcPct val="150000"/>
              </a:lnSpc>
              <a:spcBef>
                <a:spcPts val="0"/>
              </a:spcBef>
              <a:buClr>
                <a:schemeClr val="dk2"/>
              </a:buClr>
              <a:buSzPct val="100000"/>
              <a:buFont typeface="Arial"/>
              <a:buChar char="●"/>
            </a:pPr>
            <a:r>
              <a:rPr lang="en" b="1"/>
              <a:t>What are the side effects?</a:t>
            </a: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None/>
            </a:pPr>
            <a:r>
              <a:rPr lang="en"/>
              <a:t>Policy integration</a:t>
            </a:r>
          </a:p>
        </p:txBody>
      </p:sp>
      <p:sp>
        <p:nvSpPr>
          <p:cNvPr id="326" name="Shape 326"/>
          <p:cNvSpPr txBox="1">
            <a:spLocks noGrp="1"/>
          </p:cNvSpPr>
          <p:nvPr>
            <p:ph type="body" idx="1"/>
          </p:nvPr>
        </p:nvSpPr>
        <p:spPr>
          <a:xfrm>
            <a:off x="457200" y="1278516"/>
            <a:ext cx="8229600" cy="3630000"/>
          </a:xfrm>
          <a:prstGeom prst="rect">
            <a:avLst/>
          </a:prstGeom>
        </p:spPr>
        <p:txBody>
          <a:bodyPr lIns="91425" tIns="91425" rIns="91425" bIns="91425" anchor="t" anchorCtr="0">
            <a:noAutofit/>
          </a:bodyPr>
          <a:lstStyle/>
          <a:p>
            <a:pPr lvl="0" rtl="0">
              <a:spcBef>
                <a:spcPts val="0"/>
              </a:spcBef>
              <a:buClr>
                <a:schemeClr val="dk1"/>
              </a:buClr>
              <a:buSzPct val="61111"/>
              <a:buFont typeface="Arial"/>
              <a:buNone/>
            </a:pPr>
            <a:r>
              <a:rPr lang="en"/>
              <a:t>No useful transport policy process can happen without broader inclusion. This is called </a:t>
            </a:r>
            <a:r>
              <a:rPr lang="en" b="1"/>
              <a:t>policy integration</a:t>
            </a:r>
            <a:r>
              <a:rPr lang="en"/>
              <a:t>, and happens both ‘horizontally’ and ‘vertically’.</a:t>
            </a:r>
          </a:p>
          <a:p>
            <a:pPr lvl="0" rtl="0">
              <a:spcBef>
                <a:spcPts val="0"/>
              </a:spcBef>
              <a:buClr>
                <a:schemeClr val="dk1"/>
              </a:buClr>
              <a:buFont typeface="Arial"/>
              <a:buNone/>
            </a:pPr>
            <a:endParaRPr/>
          </a:p>
          <a:p>
            <a:pPr lvl="0" rtl="0">
              <a:spcBef>
                <a:spcPts val="0"/>
              </a:spcBef>
              <a:buClr>
                <a:schemeClr val="dk1"/>
              </a:buClr>
              <a:buSzPct val="61111"/>
              <a:buFont typeface="Arial"/>
              <a:buNone/>
            </a:pPr>
            <a:r>
              <a:rPr lang="en" b="1"/>
              <a:t>Horizontal or functional integration</a:t>
            </a:r>
            <a:r>
              <a:rPr lang="en"/>
              <a:t> requires working across different fields of knowledge.</a:t>
            </a:r>
          </a:p>
          <a:p>
            <a:pPr lvl="0" rtl="0">
              <a:spcBef>
                <a:spcPts val="0"/>
              </a:spcBef>
              <a:buClr>
                <a:schemeClr val="dk1"/>
              </a:buClr>
              <a:buFont typeface="Arial"/>
              <a:buNone/>
            </a:pPr>
            <a:endParaRPr/>
          </a:p>
          <a:p>
            <a:pPr lvl="0" rtl="0">
              <a:spcBef>
                <a:spcPts val="0"/>
              </a:spcBef>
              <a:buClr>
                <a:schemeClr val="dk1"/>
              </a:buClr>
              <a:buSzPct val="61111"/>
              <a:buFont typeface="Arial"/>
              <a:buNone/>
            </a:pPr>
            <a:r>
              <a:rPr lang="en" b="1"/>
              <a:t>Vertical integration</a:t>
            </a:r>
            <a:r>
              <a:rPr lang="en"/>
              <a:t> requires working both up and down the institutional ladder.</a:t>
            </a:r>
          </a:p>
          <a:p>
            <a:pPr lvl="0" rtl="0">
              <a:spcBef>
                <a:spcPts val="0"/>
              </a:spcBef>
              <a:buNone/>
            </a:pPr>
            <a:endParaRPr/>
          </a:p>
          <a:p>
            <a:pPr lvl="0" rtl="0">
              <a:spcBef>
                <a:spcPts val="0"/>
              </a:spcBef>
              <a:buClr>
                <a:schemeClr val="dk1"/>
              </a:buClr>
              <a:buSzPct val="61111"/>
              <a:buFont typeface="Arial"/>
              <a:buNone/>
            </a:pPr>
            <a:r>
              <a:rPr lang="en"/>
              <a:t>Policy is only implementable when the right </a:t>
            </a:r>
            <a:r>
              <a:rPr lang="en" b="1" i="1"/>
              <a:t>idea</a:t>
            </a:r>
            <a:r>
              <a:rPr lang="en"/>
              <a:t> with support from the right mix of </a:t>
            </a:r>
            <a:r>
              <a:rPr lang="en" b="1" i="1"/>
              <a:t>interests</a:t>
            </a:r>
            <a:r>
              <a:rPr lang="en"/>
              <a:t> is taken up by the right </a:t>
            </a:r>
            <a:r>
              <a:rPr lang="en" b="1" i="1"/>
              <a:t>person</a:t>
            </a:r>
            <a:r>
              <a:rPr lang="en"/>
              <a:t> in the right </a:t>
            </a:r>
            <a:r>
              <a:rPr lang="en" b="1" i="1"/>
              <a:t>position</a:t>
            </a:r>
            <a:r>
              <a:rPr lang="en"/>
              <a:t> at the right </a:t>
            </a:r>
            <a:r>
              <a:rPr lang="en" b="1" i="1"/>
              <a:t>time</a:t>
            </a:r>
            <a:r>
              <a:rPr lang="en"/>
              <a:t>.</a:t>
            </a: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Shape 331"/>
          <p:cNvSpPr txBox="1">
            <a:spLocks noGrp="1"/>
          </p:cNvSpPr>
          <p:nvPr>
            <p:ph type="ctrTitle"/>
          </p:nvPr>
        </p:nvSpPr>
        <p:spPr>
          <a:xfrm>
            <a:off x="685800" y="1699932"/>
            <a:ext cx="6400799" cy="1000499"/>
          </a:xfrm>
          <a:prstGeom prst="rect">
            <a:avLst/>
          </a:prstGeom>
        </p:spPr>
        <p:txBody>
          <a:bodyPr lIns="91425" tIns="91425" rIns="91425" bIns="91425" anchor="b" anchorCtr="0">
            <a:noAutofit/>
          </a:bodyPr>
          <a:lstStyle/>
          <a:p>
            <a:pPr>
              <a:spcBef>
                <a:spcPts val="0"/>
              </a:spcBef>
              <a:buNone/>
            </a:pPr>
            <a:r>
              <a:rPr lang="en"/>
              <a:t>The culture</a:t>
            </a:r>
          </a:p>
        </p:txBody>
      </p:sp>
      <p:sp>
        <p:nvSpPr>
          <p:cNvPr id="332" name="Shape 332"/>
          <p:cNvSpPr txBox="1">
            <a:spLocks noGrp="1"/>
          </p:cNvSpPr>
          <p:nvPr>
            <p:ph type="subTitle" idx="1"/>
          </p:nvPr>
        </p:nvSpPr>
        <p:spPr>
          <a:xfrm>
            <a:off x="685800" y="2700338"/>
            <a:ext cx="6400799" cy="675599"/>
          </a:xfrm>
          <a:prstGeom prst="rect">
            <a:avLst/>
          </a:prstGeom>
        </p:spPr>
        <p:txBody>
          <a:bodyPr lIns="91425" tIns="91425" rIns="91425" bIns="91425" anchor="t" anchorCtr="0">
            <a:noAutofit/>
          </a:bodyPr>
          <a:lstStyle/>
          <a:p>
            <a:pPr>
              <a:spcBef>
                <a:spcPts val="0"/>
              </a:spcBef>
              <a:buNone/>
            </a:pPr>
            <a:r>
              <a:rPr lang="en"/>
              <a:t>Getting people on board</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graphicFrame>
        <p:nvGraphicFramePr>
          <p:cNvPr id="337" name="Shape 337"/>
          <p:cNvGraphicFramePr/>
          <p:nvPr/>
        </p:nvGraphicFramePr>
        <p:xfrm>
          <a:off x="271800" y="1332375"/>
          <a:ext cx="8620875" cy="3692200"/>
        </p:xfrm>
        <a:graphic>
          <a:graphicData uri="http://schemas.openxmlformats.org/drawingml/2006/table">
            <a:tbl>
              <a:tblPr>
                <a:noFill/>
                <a:tableStyleId>{87378CD1-30BB-4A59-A7AF-2DA49F808B87}</a:tableStyleId>
              </a:tblPr>
              <a:tblGrid>
                <a:gridCol w="2873625"/>
                <a:gridCol w="2873625"/>
                <a:gridCol w="2873625"/>
              </a:tblGrid>
              <a:tr h="1846100">
                <a:tc>
                  <a:txBody>
                    <a:bodyPr/>
                    <a:lstStyle/>
                    <a:p>
                      <a:pPr lvl="0" rtl="0">
                        <a:spcBef>
                          <a:spcPts val="0"/>
                        </a:spcBef>
                        <a:buNone/>
                      </a:pPr>
                      <a:r>
                        <a:rPr lang="en" sz="1100"/>
                        <a:t>STABILITY...</a:t>
                      </a:r>
                    </a:p>
                  </a:txBody>
                  <a:tcPr marL="91425" marR="91425" marT="68575" marB="68575" anchor="b"/>
                </a:tc>
                <a:tc>
                  <a:txBody>
                    <a:bodyPr/>
                    <a:lstStyle/>
                    <a:p>
                      <a:pPr>
                        <a:spcBef>
                          <a:spcPts val="0"/>
                        </a:spcBef>
                        <a:buNone/>
                      </a:pPr>
                      <a:endParaRPr/>
                    </a:p>
                  </a:txBody>
                  <a:tcPr marL="91425" marR="91425" marT="68575" marB="68575"/>
                </a:tc>
                <a:tc>
                  <a:txBody>
                    <a:bodyPr/>
                    <a:lstStyle/>
                    <a:p>
                      <a:pPr lvl="0" rtl="0">
                        <a:spcBef>
                          <a:spcPts val="0"/>
                        </a:spcBef>
                        <a:buNone/>
                      </a:pPr>
                      <a:r>
                        <a:rPr lang="en" sz="1100"/>
                        <a:t>CONSTANT INCREMENTAL MOVEMENT...</a:t>
                      </a:r>
                    </a:p>
                  </a:txBody>
                  <a:tcPr marL="91425" marR="91425" marT="68575" marB="68575" anchor="b"/>
                </a:tc>
              </a:tr>
              <a:tr h="1846100">
                <a:tc>
                  <a:txBody>
                    <a:bodyPr/>
                    <a:lstStyle/>
                    <a:p>
                      <a:pPr>
                        <a:spcBef>
                          <a:spcPts val="0"/>
                        </a:spcBef>
                        <a:buNone/>
                      </a:pPr>
                      <a:endParaRPr/>
                    </a:p>
                  </a:txBody>
                  <a:tcPr marL="91425" marR="91425" marT="68575" marB="68575"/>
                </a:tc>
                <a:tc>
                  <a:txBody>
                    <a:bodyPr/>
                    <a:lstStyle/>
                    <a:p>
                      <a:pPr lvl="0" rtl="0">
                        <a:spcBef>
                          <a:spcPts val="0"/>
                        </a:spcBef>
                        <a:buNone/>
                      </a:pPr>
                      <a:r>
                        <a:rPr lang="en" sz="1100"/>
                        <a:t>TRIGGER EVENT...</a:t>
                      </a:r>
                    </a:p>
                  </a:txBody>
                  <a:tcPr marL="91425" marR="91425" marT="68575" marB="68575" anchor="b"/>
                </a:tc>
                <a:tc>
                  <a:txBody>
                    <a:bodyPr/>
                    <a:lstStyle/>
                    <a:p>
                      <a:pPr lvl="0" rtl="0">
                        <a:spcBef>
                          <a:spcPts val="0"/>
                        </a:spcBef>
                        <a:buNone/>
                      </a:pPr>
                      <a:r>
                        <a:rPr lang="en" sz="1100"/>
                        <a:t>DRAMATIC SHIFT IN SUPPORT...</a:t>
                      </a:r>
                    </a:p>
                  </a:txBody>
                  <a:tcPr marL="91425" marR="91425" marT="68575" marB="68575" anchor="b"/>
                </a:tc>
              </a:tr>
            </a:tbl>
          </a:graphicData>
        </a:graphic>
      </p:graphicFrame>
      <p:pic>
        <p:nvPicPr>
          <p:cNvPr id="338" name="Shape 338"/>
          <p:cNvPicPr preferRelativeResize="0"/>
          <p:nvPr/>
        </p:nvPicPr>
        <p:blipFill>
          <a:blip r:embed="rId3">
            <a:alphaModFix/>
          </a:blip>
          <a:stretch>
            <a:fillRect/>
          </a:stretch>
        </p:blipFill>
        <p:spPr>
          <a:xfrm>
            <a:off x="3212875" y="1776656"/>
            <a:ext cx="2288875" cy="1298475"/>
          </a:xfrm>
          <a:prstGeom prst="rect">
            <a:avLst/>
          </a:prstGeom>
          <a:noFill/>
          <a:ln>
            <a:noFill/>
          </a:ln>
        </p:spPr>
      </p:pic>
      <p:pic>
        <p:nvPicPr>
          <p:cNvPr id="339" name="Shape 339"/>
          <p:cNvPicPr preferRelativeResize="0"/>
          <p:nvPr/>
        </p:nvPicPr>
        <p:blipFill>
          <a:blip r:embed="rId4">
            <a:alphaModFix/>
          </a:blip>
          <a:stretch>
            <a:fillRect/>
          </a:stretch>
        </p:blipFill>
        <p:spPr>
          <a:xfrm>
            <a:off x="6085200" y="1663987"/>
            <a:ext cx="2668849" cy="1126519"/>
          </a:xfrm>
          <a:prstGeom prst="rect">
            <a:avLst/>
          </a:prstGeom>
          <a:noFill/>
          <a:ln>
            <a:noFill/>
          </a:ln>
        </p:spPr>
      </p:pic>
      <p:sp>
        <p:nvSpPr>
          <p:cNvPr id="340" name="Shape 340"/>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None/>
            </a:pPr>
            <a:r>
              <a:rPr lang="en"/>
              <a:t>Stages of a paradigm shift</a:t>
            </a:r>
          </a:p>
        </p:txBody>
      </p:sp>
      <p:sp>
        <p:nvSpPr>
          <p:cNvPr id="341" name="Shape 341"/>
          <p:cNvSpPr/>
          <p:nvPr/>
        </p:nvSpPr>
        <p:spPr>
          <a:xfrm>
            <a:off x="3992000" y="1412550"/>
            <a:ext cx="1760100" cy="310800"/>
          </a:xfrm>
          <a:prstGeom prst="wedgeRoundRectCallout">
            <a:avLst>
              <a:gd name="adj1" fmla="val -21506"/>
              <a:gd name="adj2" fmla="val 88254"/>
              <a:gd name="adj3" fmla="val 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100"/>
              <a:t>Not me and dat!</a:t>
            </a:r>
          </a:p>
        </p:txBody>
      </p:sp>
      <p:sp>
        <p:nvSpPr>
          <p:cNvPr id="342" name="Shape 342"/>
          <p:cNvSpPr/>
          <p:nvPr/>
        </p:nvSpPr>
        <p:spPr>
          <a:xfrm>
            <a:off x="6085200" y="1393312"/>
            <a:ext cx="1064700" cy="230400"/>
          </a:xfrm>
          <a:prstGeom prst="wedgeRoundRectCallout">
            <a:avLst>
              <a:gd name="adj1" fmla="val -20677"/>
              <a:gd name="adj2" fmla="val 168262"/>
              <a:gd name="adj3" fmla="val 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100"/>
              <a:t>Look sense</a:t>
            </a:r>
          </a:p>
        </p:txBody>
      </p:sp>
      <p:sp>
        <p:nvSpPr>
          <p:cNvPr id="343" name="Shape 343"/>
          <p:cNvSpPr/>
          <p:nvPr/>
        </p:nvSpPr>
        <p:spPr>
          <a:xfrm>
            <a:off x="7684350" y="1353037"/>
            <a:ext cx="951899" cy="310800"/>
          </a:xfrm>
          <a:prstGeom prst="wedgeRoundRectCallout">
            <a:avLst>
              <a:gd name="adj1" fmla="val 12656"/>
              <a:gd name="adj2" fmla="val 139490"/>
              <a:gd name="adj3" fmla="val 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r>
              <a:rPr lang="en" sz="1100"/>
              <a:t>Allyuh mad.</a:t>
            </a:r>
          </a:p>
        </p:txBody>
      </p:sp>
      <p:pic>
        <p:nvPicPr>
          <p:cNvPr id="344" name="Shape 344"/>
          <p:cNvPicPr preferRelativeResize="0"/>
          <p:nvPr/>
        </p:nvPicPr>
        <p:blipFill>
          <a:blip r:embed="rId5">
            <a:alphaModFix/>
          </a:blip>
          <a:stretch>
            <a:fillRect/>
          </a:stretch>
        </p:blipFill>
        <p:spPr>
          <a:xfrm>
            <a:off x="367325" y="1412550"/>
            <a:ext cx="2439524" cy="1425103"/>
          </a:xfrm>
          <a:prstGeom prst="rect">
            <a:avLst/>
          </a:prstGeom>
          <a:noFill/>
          <a:ln>
            <a:noFill/>
          </a:ln>
        </p:spPr>
      </p:pic>
      <p:pic>
        <p:nvPicPr>
          <p:cNvPr id="345" name="Shape 345"/>
          <p:cNvPicPr preferRelativeResize="0"/>
          <p:nvPr/>
        </p:nvPicPr>
        <p:blipFill>
          <a:blip r:embed="rId6">
            <a:alphaModFix/>
          </a:blip>
          <a:stretch>
            <a:fillRect/>
          </a:stretch>
        </p:blipFill>
        <p:spPr>
          <a:xfrm>
            <a:off x="6085200" y="3262668"/>
            <a:ext cx="2668847" cy="1298473"/>
          </a:xfrm>
          <a:prstGeom prst="rect">
            <a:avLst/>
          </a:prstGeom>
          <a:noFill/>
          <a:ln>
            <a:noFill/>
          </a:ln>
        </p:spPr>
      </p:pic>
      <p:pic>
        <p:nvPicPr>
          <p:cNvPr id="346" name="Shape 346"/>
          <p:cNvPicPr preferRelativeResize="0"/>
          <p:nvPr/>
        </p:nvPicPr>
        <p:blipFill>
          <a:blip r:embed="rId7">
            <a:alphaModFix/>
          </a:blip>
          <a:stretch>
            <a:fillRect/>
          </a:stretch>
        </p:blipFill>
        <p:spPr>
          <a:xfrm>
            <a:off x="457200" y="3262675"/>
            <a:ext cx="2439524" cy="1619250"/>
          </a:xfrm>
          <a:prstGeom prst="rect">
            <a:avLst/>
          </a:prstGeom>
          <a:noFill/>
          <a:ln>
            <a:noFill/>
          </a:ln>
        </p:spPr>
      </p:pic>
      <p:sp>
        <p:nvSpPr>
          <p:cNvPr id="347" name="Shape 347"/>
          <p:cNvSpPr txBox="1"/>
          <p:nvPr/>
        </p:nvSpPr>
        <p:spPr>
          <a:xfrm>
            <a:off x="520325" y="3262675"/>
            <a:ext cx="1202100" cy="482699"/>
          </a:xfrm>
          <a:prstGeom prst="rect">
            <a:avLst/>
          </a:prstGeom>
          <a:noFill/>
          <a:ln>
            <a:noFill/>
          </a:ln>
        </p:spPr>
        <p:txBody>
          <a:bodyPr lIns="91425" tIns="91425" rIns="91425" bIns="91425" anchor="t" anchorCtr="0">
            <a:noAutofit/>
          </a:bodyPr>
          <a:lstStyle/>
          <a:p>
            <a:pPr algn="ctr">
              <a:spcBef>
                <a:spcPts val="0"/>
              </a:spcBef>
              <a:buNone/>
            </a:pPr>
            <a:r>
              <a:rPr lang="en" sz="1100"/>
              <a:t>More cyclists = less traffic</a:t>
            </a:r>
          </a:p>
        </p:txBody>
      </p:sp>
      <p:pic>
        <p:nvPicPr>
          <p:cNvPr id="348" name="Shape 348"/>
          <p:cNvPicPr preferRelativeResize="0"/>
          <p:nvPr/>
        </p:nvPicPr>
        <p:blipFill>
          <a:blip r:embed="rId8">
            <a:alphaModFix/>
          </a:blip>
          <a:stretch>
            <a:fillRect/>
          </a:stretch>
        </p:blipFill>
        <p:spPr>
          <a:xfrm>
            <a:off x="3274275" y="3262675"/>
            <a:ext cx="2615925" cy="1425099"/>
          </a:xfrm>
          <a:prstGeom prst="rect">
            <a:avLst/>
          </a:prstGeom>
          <a:noFill/>
          <a:ln>
            <a:noFill/>
          </a:ln>
        </p:spPr>
      </p:pic>
      <p:sp>
        <p:nvSpPr>
          <p:cNvPr id="349" name="Shape 349"/>
          <p:cNvSpPr/>
          <p:nvPr/>
        </p:nvSpPr>
        <p:spPr>
          <a:xfrm>
            <a:off x="4688200" y="3405575"/>
            <a:ext cx="1202100" cy="967800"/>
          </a:xfrm>
          <a:prstGeom prst="ellipse">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r>
              <a:rPr lang="en" sz="1200"/>
              <a:t>Free ice cream for cyclists!</a:t>
            </a:r>
          </a:p>
        </p:txBody>
      </p:sp>
      <p:sp>
        <p:nvSpPr>
          <p:cNvPr id="350" name="Shape 350"/>
          <p:cNvSpPr txBox="1"/>
          <p:nvPr/>
        </p:nvSpPr>
        <p:spPr>
          <a:xfrm>
            <a:off x="1948650" y="3418850"/>
            <a:ext cx="741599" cy="361499"/>
          </a:xfrm>
          <a:prstGeom prst="rect">
            <a:avLst/>
          </a:prstGeom>
          <a:noFill/>
          <a:ln>
            <a:noFill/>
          </a:ln>
        </p:spPr>
        <p:txBody>
          <a:bodyPr lIns="91425" tIns="91425" rIns="91425" bIns="91425" anchor="t" anchorCtr="0">
            <a:noAutofit/>
          </a:bodyPr>
          <a:lstStyle/>
          <a:p>
            <a:pPr>
              <a:spcBef>
                <a:spcPts val="0"/>
              </a:spcBef>
              <a:buNone/>
            </a:pPr>
            <a:r>
              <a:rPr lang="en" sz="1100"/>
              <a:t>Hmm...</a:t>
            </a: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Shape 355"/>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None/>
            </a:pPr>
            <a:r>
              <a:rPr lang="en" sz="2400"/>
              <a:t>Assessing the demand</a:t>
            </a:r>
          </a:p>
          <a:p>
            <a:pPr lvl="0" rtl="0">
              <a:spcBef>
                <a:spcPts val="0"/>
              </a:spcBef>
              <a:buNone/>
            </a:pPr>
            <a:r>
              <a:rPr lang="en"/>
              <a:t>What do we need/want?</a:t>
            </a:r>
          </a:p>
        </p:txBody>
      </p:sp>
      <p:sp>
        <p:nvSpPr>
          <p:cNvPr id="356" name="Shape 356"/>
          <p:cNvSpPr txBox="1">
            <a:spLocks noGrp="1"/>
          </p:cNvSpPr>
          <p:nvPr>
            <p:ph type="body" idx="1"/>
          </p:nvPr>
        </p:nvSpPr>
        <p:spPr>
          <a:xfrm>
            <a:off x="457200" y="1278516"/>
            <a:ext cx="8229600" cy="3630000"/>
          </a:xfrm>
          <a:prstGeom prst="rect">
            <a:avLst/>
          </a:prstGeom>
        </p:spPr>
        <p:txBody>
          <a:bodyPr lIns="91425" tIns="91425" rIns="91425" bIns="91425" anchor="t" anchorCtr="0">
            <a:noAutofit/>
          </a:bodyPr>
          <a:lstStyle/>
          <a:p>
            <a:pPr lvl="0" rtl="0">
              <a:spcBef>
                <a:spcPts val="0"/>
              </a:spcBef>
              <a:buNone/>
            </a:pPr>
            <a:r>
              <a:rPr lang="en"/>
              <a:t>THE SEVEN DEMANDS</a:t>
            </a:r>
          </a:p>
          <a:p>
            <a:pPr lvl="0" rtl="0">
              <a:spcBef>
                <a:spcPts val="0"/>
              </a:spcBef>
              <a:buNone/>
            </a:pPr>
            <a:endParaRPr/>
          </a:p>
          <a:p>
            <a:pPr lvl="0" rtl="0">
              <a:spcBef>
                <a:spcPts val="0"/>
              </a:spcBef>
              <a:buClr>
                <a:schemeClr val="dk1"/>
              </a:buClr>
              <a:buSzPct val="61111"/>
              <a:buFont typeface="Arial"/>
              <a:buNone/>
            </a:pPr>
            <a:r>
              <a:rPr lang="en"/>
              <a:t>Transit:</a:t>
            </a:r>
          </a:p>
          <a:p>
            <a:pPr lvl="0" rtl="0">
              <a:spcBef>
                <a:spcPts val="0"/>
              </a:spcBef>
              <a:buClr>
                <a:schemeClr val="dk1"/>
              </a:buClr>
              <a:buSzPct val="61111"/>
              <a:buFont typeface="Arial"/>
              <a:buNone/>
            </a:pPr>
            <a:r>
              <a:rPr lang="en"/>
              <a:t>1.	takes me </a:t>
            </a:r>
            <a:r>
              <a:rPr lang="en" i="1"/>
              <a:t>where</a:t>
            </a:r>
            <a:r>
              <a:rPr lang="en"/>
              <a:t> I want to go</a:t>
            </a:r>
          </a:p>
          <a:p>
            <a:pPr lvl="0" rtl="0">
              <a:spcBef>
                <a:spcPts val="0"/>
              </a:spcBef>
              <a:buClr>
                <a:schemeClr val="dk1"/>
              </a:buClr>
              <a:buSzPct val="61111"/>
              <a:buFont typeface="Arial"/>
              <a:buNone/>
            </a:pPr>
            <a:r>
              <a:rPr lang="en"/>
              <a:t>2.	takes me </a:t>
            </a:r>
            <a:r>
              <a:rPr lang="en" i="1"/>
              <a:t>when</a:t>
            </a:r>
            <a:r>
              <a:rPr lang="en"/>
              <a:t> I want to go</a:t>
            </a:r>
          </a:p>
          <a:p>
            <a:pPr lvl="0" rtl="0">
              <a:spcBef>
                <a:spcPts val="0"/>
              </a:spcBef>
              <a:buClr>
                <a:schemeClr val="dk1"/>
              </a:buClr>
              <a:buSzPct val="61111"/>
              <a:buFont typeface="Arial"/>
              <a:buNone/>
            </a:pPr>
            <a:r>
              <a:rPr lang="en"/>
              <a:t>3.	is a good use of my </a:t>
            </a:r>
            <a:r>
              <a:rPr lang="en" i="1"/>
              <a:t>time</a:t>
            </a:r>
          </a:p>
          <a:p>
            <a:pPr lvl="0" rtl="0">
              <a:spcBef>
                <a:spcPts val="0"/>
              </a:spcBef>
              <a:buClr>
                <a:schemeClr val="dk1"/>
              </a:buClr>
              <a:buSzPct val="61111"/>
              <a:buFont typeface="Arial"/>
              <a:buNone/>
            </a:pPr>
            <a:r>
              <a:rPr lang="en"/>
              <a:t>4.	is a good use of my </a:t>
            </a:r>
            <a:r>
              <a:rPr lang="en" i="1"/>
              <a:t>money</a:t>
            </a:r>
          </a:p>
          <a:p>
            <a:pPr lvl="0" rtl="0">
              <a:spcBef>
                <a:spcPts val="0"/>
              </a:spcBef>
              <a:buClr>
                <a:schemeClr val="dk1"/>
              </a:buClr>
              <a:buSzPct val="61111"/>
              <a:buFont typeface="Arial"/>
              <a:buNone/>
            </a:pPr>
            <a:r>
              <a:rPr lang="en"/>
              <a:t>5.	</a:t>
            </a:r>
            <a:r>
              <a:rPr lang="en" i="1"/>
              <a:t>respects</a:t>
            </a:r>
            <a:r>
              <a:rPr lang="en"/>
              <a:t> me in the level of safety, comfort and amenity it provides</a:t>
            </a:r>
          </a:p>
          <a:p>
            <a:pPr lvl="0" rtl="0">
              <a:spcBef>
                <a:spcPts val="0"/>
              </a:spcBef>
              <a:buNone/>
            </a:pPr>
            <a:r>
              <a:rPr lang="en"/>
              <a:t>6.	I can </a:t>
            </a:r>
            <a:r>
              <a:rPr lang="en" i="1"/>
              <a:t>trust</a:t>
            </a:r>
            <a:r>
              <a:rPr lang="en"/>
              <a:t> it</a:t>
            </a:r>
          </a:p>
          <a:p>
            <a:pPr lvl="0" rtl="0">
              <a:spcBef>
                <a:spcPts val="0"/>
              </a:spcBef>
              <a:buNone/>
            </a:pPr>
            <a:r>
              <a:rPr lang="en"/>
              <a:t>7.	it gives me </a:t>
            </a:r>
            <a:r>
              <a:rPr lang="en" i="1"/>
              <a:t>freedom</a:t>
            </a:r>
            <a:r>
              <a:rPr lang="en"/>
              <a:t> to change my plans</a:t>
            </a: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Shape 361"/>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rtl="0">
              <a:spcBef>
                <a:spcPts val="0"/>
              </a:spcBef>
              <a:buNone/>
            </a:pPr>
            <a:r>
              <a:rPr lang="en" sz="2400"/>
              <a:t>Assessing the operating conditions</a:t>
            </a:r>
          </a:p>
          <a:p>
            <a:pPr>
              <a:spcBef>
                <a:spcPts val="0"/>
              </a:spcBef>
              <a:buNone/>
            </a:pPr>
            <a:r>
              <a:rPr lang="en"/>
              <a:t>What do we have?</a:t>
            </a:r>
          </a:p>
        </p:txBody>
      </p:sp>
      <p:pic>
        <p:nvPicPr>
          <p:cNvPr id="362" name="Shape 362"/>
          <p:cNvPicPr preferRelativeResize="0"/>
          <p:nvPr/>
        </p:nvPicPr>
        <p:blipFill>
          <a:blip r:embed="rId3">
            <a:alphaModFix/>
          </a:blip>
          <a:stretch>
            <a:fillRect/>
          </a:stretch>
        </p:blipFill>
        <p:spPr>
          <a:xfrm>
            <a:off x="203250" y="1379750"/>
            <a:ext cx="2907723" cy="2508375"/>
          </a:xfrm>
          <a:prstGeom prst="rect">
            <a:avLst/>
          </a:prstGeom>
          <a:noFill/>
          <a:ln>
            <a:noFill/>
          </a:ln>
        </p:spPr>
      </p:pic>
      <p:pic>
        <p:nvPicPr>
          <p:cNvPr id="363" name="Shape 363"/>
          <p:cNvPicPr preferRelativeResize="0"/>
          <p:nvPr/>
        </p:nvPicPr>
        <p:blipFill rotWithShape="1">
          <a:blip r:embed="rId4">
            <a:alphaModFix/>
          </a:blip>
          <a:srcRect t="70547" r="49047"/>
          <a:stretch/>
        </p:blipFill>
        <p:spPr>
          <a:xfrm>
            <a:off x="3239775" y="1912999"/>
            <a:ext cx="2664449" cy="2286350"/>
          </a:xfrm>
          <a:prstGeom prst="rect">
            <a:avLst/>
          </a:prstGeom>
          <a:noFill/>
          <a:ln>
            <a:noFill/>
          </a:ln>
        </p:spPr>
      </p:pic>
      <p:pic>
        <p:nvPicPr>
          <p:cNvPr id="364" name="Shape 364"/>
          <p:cNvPicPr preferRelativeResize="0"/>
          <p:nvPr/>
        </p:nvPicPr>
        <p:blipFill>
          <a:blip r:embed="rId5">
            <a:alphaModFix/>
          </a:blip>
          <a:stretch>
            <a:fillRect/>
          </a:stretch>
        </p:blipFill>
        <p:spPr>
          <a:xfrm>
            <a:off x="6085625" y="2860475"/>
            <a:ext cx="2814450" cy="21108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Shape 369"/>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None/>
            </a:pPr>
            <a:r>
              <a:rPr lang="en" sz="2400"/>
              <a:t>Assessing the operating conditions</a:t>
            </a:r>
          </a:p>
          <a:p>
            <a:pPr lvl="0" rtl="0">
              <a:spcBef>
                <a:spcPts val="0"/>
              </a:spcBef>
              <a:buNone/>
            </a:pPr>
            <a:r>
              <a:rPr lang="en"/>
              <a:t>What do we have?</a:t>
            </a:r>
          </a:p>
        </p:txBody>
      </p:sp>
      <p:pic>
        <p:nvPicPr>
          <p:cNvPr id="370" name="Shape 370"/>
          <p:cNvPicPr preferRelativeResize="0"/>
          <p:nvPr/>
        </p:nvPicPr>
        <p:blipFill>
          <a:blip r:embed="rId3">
            <a:alphaModFix/>
          </a:blip>
          <a:stretch>
            <a:fillRect/>
          </a:stretch>
        </p:blipFill>
        <p:spPr>
          <a:xfrm>
            <a:off x="91725" y="1250625"/>
            <a:ext cx="3123550" cy="2908000"/>
          </a:xfrm>
          <a:prstGeom prst="rect">
            <a:avLst/>
          </a:prstGeom>
          <a:noFill/>
          <a:ln>
            <a:noFill/>
          </a:ln>
        </p:spPr>
      </p:pic>
      <p:pic>
        <p:nvPicPr>
          <p:cNvPr id="371" name="Shape 371"/>
          <p:cNvPicPr preferRelativeResize="0"/>
          <p:nvPr/>
        </p:nvPicPr>
        <p:blipFill>
          <a:blip r:embed="rId4">
            <a:alphaModFix/>
          </a:blip>
          <a:stretch>
            <a:fillRect/>
          </a:stretch>
        </p:blipFill>
        <p:spPr>
          <a:xfrm>
            <a:off x="3287275" y="1682950"/>
            <a:ext cx="3123550" cy="2624049"/>
          </a:xfrm>
          <a:prstGeom prst="rect">
            <a:avLst/>
          </a:prstGeom>
          <a:noFill/>
          <a:ln>
            <a:noFill/>
          </a:ln>
        </p:spPr>
      </p:pic>
      <p:pic>
        <p:nvPicPr>
          <p:cNvPr id="372" name="Shape 372"/>
          <p:cNvPicPr preferRelativeResize="0"/>
          <p:nvPr/>
        </p:nvPicPr>
        <p:blipFill>
          <a:blip r:embed="rId5">
            <a:alphaModFix/>
          </a:blip>
          <a:stretch>
            <a:fillRect/>
          </a:stretch>
        </p:blipFill>
        <p:spPr>
          <a:xfrm>
            <a:off x="6554325" y="3036850"/>
            <a:ext cx="2489250" cy="198792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Shape 377"/>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None/>
            </a:pPr>
            <a:r>
              <a:rPr lang="en" sz="2400"/>
              <a:t>Providing the supply</a:t>
            </a:r>
          </a:p>
          <a:p>
            <a:pPr lvl="0" rtl="0">
              <a:spcBef>
                <a:spcPts val="0"/>
              </a:spcBef>
              <a:buNone/>
            </a:pPr>
            <a:r>
              <a:rPr lang="en"/>
              <a:t>What can we do?</a:t>
            </a:r>
          </a:p>
        </p:txBody>
      </p:sp>
      <p:sp>
        <p:nvSpPr>
          <p:cNvPr id="378" name="Shape 378"/>
          <p:cNvSpPr txBox="1">
            <a:spLocks noGrp="1"/>
          </p:cNvSpPr>
          <p:nvPr>
            <p:ph type="body" idx="1"/>
          </p:nvPr>
        </p:nvSpPr>
        <p:spPr>
          <a:xfrm>
            <a:off x="457200" y="1278516"/>
            <a:ext cx="8229600" cy="3630000"/>
          </a:xfrm>
          <a:prstGeom prst="rect">
            <a:avLst/>
          </a:prstGeom>
        </p:spPr>
        <p:txBody>
          <a:bodyPr lIns="91425" tIns="91425" rIns="91425" bIns="91425" anchor="t" anchorCtr="0">
            <a:noAutofit/>
          </a:bodyPr>
          <a:lstStyle/>
          <a:p>
            <a:pPr rtl="0">
              <a:spcBef>
                <a:spcPts val="0"/>
              </a:spcBef>
              <a:buNone/>
            </a:pPr>
            <a:r>
              <a:rPr lang="en"/>
              <a:t>Introduce and enhance transit priority measures.</a:t>
            </a:r>
          </a:p>
          <a:p>
            <a:pPr rtl="0">
              <a:spcBef>
                <a:spcPts val="0"/>
              </a:spcBef>
              <a:buNone/>
            </a:pPr>
            <a:endParaRPr/>
          </a:p>
          <a:p>
            <a:pPr rtl="0">
              <a:spcBef>
                <a:spcPts val="0"/>
              </a:spcBef>
              <a:buNone/>
            </a:pPr>
            <a:r>
              <a:rPr lang="en"/>
              <a:t>Explore alternative funding mechanisms.</a:t>
            </a:r>
          </a:p>
          <a:p>
            <a:pPr rtl="0">
              <a:spcBef>
                <a:spcPts val="0"/>
              </a:spcBef>
              <a:buNone/>
            </a:pPr>
            <a:endParaRPr/>
          </a:p>
          <a:p>
            <a:pPr rtl="0">
              <a:spcBef>
                <a:spcPts val="0"/>
              </a:spcBef>
              <a:buNone/>
            </a:pPr>
            <a:r>
              <a:rPr lang="en"/>
              <a:t>Develop effective routes and schedules through research and data collection.</a:t>
            </a:r>
          </a:p>
          <a:p>
            <a:pPr rtl="0">
              <a:spcBef>
                <a:spcPts val="0"/>
              </a:spcBef>
              <a:buNone/>
            </a:pPr>
            <a:endParaRPr/>
          </a:p>
          <a:p>
            <a:pPr rtl="0">
              <a:spcBef>
                <a:spcPts val="0"/>
              </a:spcBef>
              <a:buNone/>
            </a:pPr>
            <a:r>
              <a:rPr lang="en"/>
              <a:t>Provide useful and timely public information.</a:t>
            </a:r>
          </a:p>
          <a:p>
            <a:pPr rtl="0">
              <a:spcBef>
                <a:spcPts val="0"/>
              </a:spcBef>
              <a:buNone/>
            </a:pPr>
            <a:endParaRPr/>
          </a:p>
          <a:p>
            <a:pPr rtl="0">
              <a:spcBef>
                <a:spcPts val="0"/>
              </a:spcBef>
              <a:buNone/>
            </a:pPr>
            <a:r>
              <a:rPr lang="en"/>
              <a:t>Operate safely and reliably.</a:t>
            </a:r>
          </a:p>
          <a:p>
            <a:pPr rtl="0">
              <a:spcBef>
                <a:spcPts val="0"/>
              </a:spcBef>
              <a:buNone/>
            </a:pPr>
            <a:endParaRPr/>
          </a:p>
          <a:p>
            <a:pPr rtl="0">
              <a:spcBef>
                <a:spcPts val="0"/>
              </a:spcBef>
              <a:buNone/>
            </a:pPr>
            <a:endParaRPr/>
          </a:p>
          <a:p>
            <a:pPr rtl="0">
              <a:spcBef>
                <a:spcPts val="0"/>
              </a:spcBef>
              <a:buNone/>
            </a:pPr>
            <a:endParaRPr/>
          </a:p>
          <a:p>
            <a:pPr rtl="0">
              <a:spcBef>
                <a:spcPts val="0"/>
              </a:spcBef>
              <a:buNone/>
            </a:pPr>
            <a:endParaRPr/>
          </a:p>
          <a:p>
            <a:pPr lvl="0" rtl="0">
              <a:spcBef>
                <a:spcPts val="0"/>
              </a:spcBef>
              <a:buNone/>
            </a:pPr>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Shape 185"/>
          <p:cNvPicPr preferRelativeResize="0"/>
          <p:nvPr/>
        </p:nvPicPr>
        <p:blipFill>
          <a:blip r:embed="rId3">
            <a:alphaModFix/>
          </a:blip>
          <a:stretch>
            <a:fillRect/>
          </a:stretch>
        </p:blipFill>
        <p:spPr>
          <a:xfrm>
            <a:off x="875125" y="1399256"/>
            <a:ext cx="7620000" cy="3744244"/>
          </a:xfrm>
          <a:prstGeom prst="rect">
            <a:avLst/>
          </a:prstGeom>
          <a:noFill/>
          <a:ln>
            <a:noFill/>
          </a:ln>
        </p:spPr>
      </p:pic>
      <p:sp>
        <p:nvSpPr>
          <p:cNvPr id="186" name="Shape 186"/>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None/>
            </a:pPr>
            <a:r>
              <a:rPr lang="en" sz="3000"/>
              <a:t>What transportation planning can do…</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Shape 383"/>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None/>
            </a:pPr>
            <a:r>
              <a:rPr lang="en" sz="2400"/>
              <a:t>Providing the supply</a:t>
            </a:r>
          </a:p>
          <a:p>
            <a:pPr lvl="0" rtl="0">
              <a:spcBef>
                <a:spcPts val="0"/>
              </a:spcBef>
              <a:buNone/>
            </a:pPr>
            <a:r>
              <a:rPr lang="en"/>
              <a:t>What can we do?</a:t>
            </a:r>
          </a:p>
        </p:txBody>
      </p:sp>
      <p:sp>
        <p:nvSpPr>
          <p:cNvPr id="384" name="Shape 384"/>
          <p:cNvSpPr txBox="1">
            <a:spLocks noGrp="1"/>
          </p:cNvSpPr>
          <p:nvPr>
            <p:ph type="body" idx="1"/>
          </p:nvPr>
        </p:nvSpPr>
        <p:spPr>
          <a:xfrm>
            <a:off x="457200" y="1278516"/>
            <a:ext cx="8229600" cy="3630000"/>
          </a:xfrm>
          <a:prstGeom prst="rect">
            <a:avLst/>
          </a:prstGeom>
        </p:spPr>
        <p:txBody>
          <a:bodyPr lIns="91425" tIns="91425" rIns="91425" bIns="91425" anchor="t" anchorCtr="0">
            <a:noAutofit/>
          </a:bodyPr>
          <a:lstStyle/>
          <a:p>
            <a:pPr lvl="0" rtl="0">
              <a:spcBef>
                <a:spcPts val="0"/>
              </a:spcBef>
              <a:buNone/>
            </a:pPr>
            <a:r>
              <a:rPr lang="en"/>
              <a:t>THE SEVEN PHASES OF A TRIP</a:t>
            </a:r>
          </a:p>
          <a:p>
            <a:pPr lvl="0" rtl="0">
              <a:spcBef>
                <a:spcPts val="0"/>
              </a:spcBef>
              <a:buNone/>
            </a:pPr>
            <a:r>
              <a:rPr lang="en"/>
              <a:t>1.	Understanding</a:t>
            </a:r>
          </a:p>
          <a:p>
            <a:pPr lvl="0" rtl="0">
              <a:spcBef>
                <a:spcPts val="0"/>
              </a:spcBef>
              <a:buNone/>
            </a:pPr>
            <a:r>
              <a:rPr lang="en"/>
              <a:t>2.	Accessing (at the origin)</a:t>
            </a:r>
          </a:p>
          <a:p>
            <a:pPr lvl="0" rtl="0">
              <a:spcBef>
                <a:spcPts val="0"/>
              </a:spcBef>
              <a:buNone/>
            </a:pPr>
            <a:r>
              <a:rPr lang="en"/>
              <a:t>3.	Waiting</a:t>
            </a:r>
          </a:p>
          <a:p>
            <a:pPr lvl="0" rtl="0">
              <a:spcBef>
                <a:spcPts val="0"/>
              </a:spcBef>
              <a:buNone/>
            </a:pPr>
            <a:r>
              <a:rPr lang="en"/>
              <a:t>4.	Paying</a:t>
            </a:r>
          </a:p>
          <a:p>
            <a:pPr lvl="0" rtl="0">
              <a:spcBef>
                <a:spcPts val="0"/>
              </a:spcBef>
              <a:buNone/>
            </a:pPr>
            <a:r>
              <a:rPr lang="en"/>
              <a:t>5.	Riding</a:t>
            </a:r>
          </a:p>
          <a:p>
            <a:pPr lvl="0" rtl="0">
              <a:spcBef>
                <a:spcPts val="0"/>
              </a:spcBef>
              <a:buNone/>
            </a:pPr>
            <a:r>
              <a:rPr lang="en"/>
              <a:t>6.	Connecting</a:t>
            </a:r>
          </a:p>
          <a:p>
            <a:pPr lvl="0" rtl="0">
              <a:spcBef>
                <a:spcPts val="0"/>
              </a:spcBef>
              <a:buNone/>
            </a:pPr>
            <a:r>
              <a:rPr lang="en"/>
              <a:t>7.	Accessing (at the destination)</a:t>
            </a: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None/>
            </a:pPr>
            <a:r>
              <a:rPr lang="en" sz="2400"/>
              <a:t>Conclusions</a:t>
            </a:r>
          </a:p>
          <a:p>
            <a:pPr lvl="0" rtl="0">
              <a:spcBef>
                <a:spcPts val="0"/>
              </a:spcBef>
              <a:buNone/>
            </a:pPr>
            <a:r>
              <a:rPr lang="en"/>
              <a:t>Next steps</a:t>
            </a:r>
          </a:p>
        </p:txBody>
      </p:sp>
      <p:sp>
        <p:nvSpPr>
          <p:cNvPr id="390" name="Shape 390"/>
          <p:cNvSpPr txBox="1">
            <a:spLocks noGrp="1"/>
          </p:cNvSpPr>
          <p:nvPr>
            <p:ph type="body" idx="1"/>
          </p:nvPr>
        </p:nvSpPr>
        <p:spPr>
          <a:xfrm>
            <a:off x="457200" y="1278516"/>
            <a:ext cx="8229600" cy="3630000"/>
          </a:xfrm>
          <a:prstGeom prst="rect">
            <a:avLst/>
          </a:prstGeom>
        </p:spPr>
        <p:txBody>
          <a:bodyPr lIns="91425" tIns="91425" rIns="91425" bIns="91425" anchor="t" anchorCtr="0">
            <a:noAutofit/>
          </a:bodyPr>
          <a:lstStyle/>
          <a:p>
            <a:pPr rtl="0">
              <a:spcBef>
                <a:spcPts val="0"/>
              </a:spcBef>
              <a:buNone/>
            </a:pPr>
            <a:r>
              <a:rPr lang="en"/>
              <a:t>1.	Commit to change</a:t>
            </a:r>
          </a:p>
          <a:p>
            <a:pPr rtl="0">
              <a:spcBef>
                <a:spcPts val="0"/>
              </a:spcBef>
              <a:buNone/>
            </a:pPr>
            <a:r>
              <a:rPr lang="en"/>
              <a:t>2.	Reorganise the sector</a:t>
            </a:r>
          </a:p>
          <a:p>
            <a:pPr lvl="0" rtl="0">
              <a:spcBef>
                <a:spcPts val="0"/>
              </a:spcBef>
              <a:buNone/>
            </a:pPr>
            <a:r>
              <a:rPr lang="en"/>
              <a:t>3.	Invest in training, technology and resources</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Shape 191"/>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lvl="0" rtl="0">
              <a:spcBef>
                <a:spcPts val="0"/>
              </a:spcBef>
              <a:buNone/>
            </a:pPr>
            <a:r>
              <a:rPr lang="en"/>
              <a:t>Thesis statement</a:t>
            </a:r>
          </a:p>
        </p:txBody>
      </p:sp>
      <p:sp>
        <p:nvSpPr>
          <p:cNvPr id="192" name="Shape 192"/>
          <p:cNvSpPr txBox="1">
            <a:spLocks noGrp="1"/>
          </p:cNvSpPr>
          <p:nvPr>
            <p:ph type="body" idx="1"/>
          </p:nvPr>
        </p:nvSpPr>
        <p:spPr>
          <a:xfrm>
            <a:off x="457200" y="1278516"/>
            <a:ext cx="8229600" cy="3630000"/>
          </a:xfrm>
          <a:prstGeom prst="rect">
            <a:avLst/>
          </a:prstGeom>
        </p:spPr>
        <p:txBody>
          <a:bodyPr lIns="91425" tIns="91425" rIns="91425" bIns="91425" anchor="t" anchorCtr="0">
            <a:noAutofit/>
          </a:bodyPr>
          <a:lstStyle/>
          <a:p>
            <a:pPr rtl="0">
              <a:spcBef>
                <a:spcPts val="0"/>
              </a:spcBef>
              <a:buNone/>
            </a:pPr>
            <a:r>
              <a:rPr lang="en" sz="2400"/>
              <a:t>Sustainable transport systems are about the technology you use, and the modes you choose, but they are also, and I believe more importantly about:</a:t>
            </a:r>
          </a:p>
          <a:p>
            <a:pPr rtl="0">
              <a:spcBef>
                <a:spcPts val="0"/>
              </a:spcBef>
              <a:buNone/>
            </a:pPr>
            <a:endParaRPr sz="2400"/>
          </a:p>
          <a:p>
            <a:pPr marL="457200" lvl="0" indent="-381000" rtl="0">
              <a:lnSpc>
                <a:spcPct val="150000"/>
              </a:lnSpc>
              <a:spcBef>
                <a:spcPts val="0"/>
              </a:spcBef>
              <a:buClr>
                <a:schemeClr val="dk2"/>
              </a:buClr>
              <a:buSzPct val="100000"/>
              <a:buFont typeface="Arial"/>
              <a:buChar char="●"/>
            </a:pPr>
            <a:r>
              <a:rPr lang="en" sz="2400"/>
              <a:t>the </a:t>
            </a:r>
            <a:r>
              <a:rPr lang="en" sz="2400" b="1" u="sng"/>
              <a:t>headspace</a:t>
            </a:r>
            <a:r>
              <a:rPr lang="en" sz="2400"/>
              <a:t> in which planning takes place</a:t>
            </a:r>
          </a:p>
          <a:p>
            <a:pPr marL="457200" lvl="0" indent="-381000" rtl="0">
              <a:lnSpc>
                <a:spcPct val="150000"/>
              </a:lnSpc>
              <a:spcBef>
                <a:spcPts val="0"/>
              </a:spcBef>
              <a:buClr>
                <a:schemeClr val="dk2"/>
              </a:buClr>
              <a:buSzPct val="100000"/>
              <a:buFont typeface="Arial"/>
              <a:buChar char="●"/>
            </a:pPr>
            <a:r>
              <a:rPr lang="en" sz="2400"/>
              <a:t>the </a:t>
            </a:r>
            <a:r>
              <a:rPr lang="en" sz="2400" b="1" u="sng"/>
              <a:t>policy</a:t>
            </a:r>
            <a:r>
              <a:rPr lang="en" sz="2400"/>
              <a:t> that emerges from that headspace, and</a:t>
            </a:r>
          </a:p>
          <a:p>
            <a:pPr marL="457200" lvl="0" indent="-381000" rtl="0">
              <a:lnSpc>
                <a:spcPct val="150000"/>
              </a:lnSpc>
              <a:spcBef>
                <a:spcPts val="0"/>
              </a:spcBef>
              <a:buClr>
                <a:schemeClr val="dk2"/>
              </a:buClr>
              <a:buSzPct val="100000"/>
              <a:buFont typeface="Arial"/>
              <a:buChar char="●"/>
            </a:pPr>
            <a:r>
              <a:rPr lang="en" sz="2400"/>
              <a:t>the </a:t>
            </a:r>
            <a:r>
              <a:rPr lang="en" sz="2400" b="1" u="sng"/>
              <a:t>culture</a:t>
            </a:r>
            <a:r>
              <a:rPr lang="en" sz="2400"/>
              <a:t> of mobility created by following that policy.</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Shape 197"/>
          <p:cNvSpPr txBox="1">
            <a:spLocks noGrp="1"/>
          </p:cNvSpPr>
          <p:nvPr>
            <p:ph type="ctrTitle"/>
          </p:nvPr>
        </p:nvSpPr>
        <p:spPr>
          <a:xfrm>
            <a:off x="685800" y="1699917"/>
            <a:ext cx="6400799" cy="2072999"/>
          </a:xfrm>
          <a:prstGeom prst="rect">
            <a:avLst/>
          </a:prstGeom>
        </p:spPr>
        <p:txBody>
          <a:bodyPr lIns="91425" tIns="91425" rIns="91425" bIns="91425" anchor="b" anchorCtr="0">
            <a:noAutofit/>
          </a:bodyPr>
          <a:lstStyle/>
          <a:p>
            <a:pPr>
              <a:spcBef>
                <a:spcPts val="0"/>
              </a:spcBef>
              <a:buNone/>
            </a:pPr>
            <a:r>
              <a:rPr lang="en"/>
              <a:t>But first...</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title"/>
          </p:nvPr>
        </p:nvSpPr>
        <p:spPr>
          <a:xfrm>
            <a:off x="457200" y="270300"/>
            <a:ext cx="7315499" cy="844500"/>
          </a:xfrm>
          <a:prstGeom prst="rect">
            <a:avLst/>
          </a:prstGeom>
        </p:spPr>
        <p:txBody>
          <a:bodyPr lIns="91425" tIns="91425" rIns="91425" bIns="91425" anchor="b" anchorCtr="0">
            <a:noAutofit/>
          </a:bodyPr>
          <a:lstStyle/>
          <a:p>
            <a:pPr lvl="0" rtl="0">
              <a:spcBef>
                <a:spcPts val="0"/>
              </a:spcBef>
              <a:buNone/>
            </a:pPr>
            <a:r>
              <a:rPr lang="en" sz="3600"/>
              <a:t>Policy, planning and systems</a:t>
            </a:r>
          </a:p>
        </p:txBody>
      </p:sp>
      <p:sp>
        <p:nvSpPr>
          <p:cNvPr id="203" name="Shape 203"/>
          <p:cNvSpPr txBox="1"/>
          <p:nvPr/>
        </p:nvSpPr>
        <p:spPr>
          <a:xfrm>
            <a:off x="1339950" y="1423706"/>
            <a:ext cx="5806500" cy="509399"/>
          </a:xfrm>
          <a:prstGeom prst="rect">
            <a:avLst/>
          </a:prstGeom>
          <a:noFill/>
          <a:ln>
            <a:noFill/>
          </a:ln>
        </p:spPr>
        <p:txBody>
          <a:bodyPr lIns="91425" tIns="91425" rIns="91425" bIns="91425" anchor="t" anchorCtr="0">
            <a:noAutofit/>
          </a:bodyPr>
          <a:lstStyle/>
          <a:p>
            <a:pPr lvl="0" algn="ctr" rtl="0">
              <a:spcBef>
                <a:spcPts val="0"/>
              </a:spcBef>
              <a:buNone/>
            </a:pPr>
            <a:r>
              <a:rPr lang="en" sz="3600" b="1"/>
              <a:t>Transport policy</a:t>
            </a:r>
          </a:p>
        </p:txBody>
      </p:sp>
      <p:sp>
        <p:nvSpPr>
          <p:cNvPr id="204" name="Shape 204"/>
          <p:cNvSpPr txBox="1"/>
          <p:nvPr/>
        </p:nvSpPr>
        <p:spPr>
          <a:xfrm>
            <a:off x="580050" y="2808168"/>
            <a:ext cx="7983899" cy="509399"/>
          </a:xfrm>
          <a:prstGeom prst="rect">
            <a:avLst/>
          </a:prstGeom>
          <a:noFill/>
          <a:ln>
            <a:noFill/>
          </a:ln>
        </p:spPr>
        <p:txBody>
          <a:bodyPr lIns="91425" tIns="91425" rIns="91425" bIns="91425" anchor="t" anchorCtr="0">
            <a:noAutofit/>
          </a:bodyPr>
          <a:lstStyle/>
          <a:p>
            <a:pPr lvl="0" algn="ctr" rtl="0">
              <a:spcBef>
                <a:spcPts val="0"/>
              </a:spcBef>
              <a:buNone/>
            </a:pPr>
            <a:r>
              <a:rPr lang="en" sz="3600" b="1"/>
              <a:t>Land use and transport planning</a:t>
            </a:r>
          </a:p>
        </p:txBody>
      </p:sp>
      <p:sp>
        <p:nvSpPr>
          <p:cNvPr id="205" name="Shape 205"/>
          <p:cNvSpPr txBox="1"/>
          <p:nvPr/>
        </p:nvSpPr>
        <p:spPr>
          <a:xfrm>
            <a:off x="1339950" y="4192631"/>
            <a:ext cx="5806500" cy="509399"/>
          </a:xfrm>
          <a:prstGeom prst="rect">
            <a:avLst/>
          </a:prstGeom>
          <a:noFill/>
          <a:ln>
            <a:noFill/>
          </a:ln>
        </p:spPr>
        <p:txBody>
          <a:bodyPr lIns="91425" tIns="91425" rIns="91425" bIns="91425" anchor="t" anchorCtr="0">
            <a:noAutofit/>
          </a:bodyPr>
          <a:lstStyle/>
          <a:p>
            <a:pPr lvl="0" algn="ctr" rtl="0">
              <a:spcBef>
                <a:spcPts val="0"/>
              </a:spcBef>
              <a:buNone/>
            </a:pPr>
            <a:r>
              <a:rPr lang="en" sz="3600" b="1"/>
              <a:t>Transport system</a:t>
            </a:r>
          </a:p>
        </p:txBody>
      </p:sp>
      <p:sp>
        <p:nvSpPr>
          <p:cNvPr id="206" name="Shape 206"/>
          <p:cNvSpPr/>
          <p:nvPr/>
        </p:nvSpPr>
        <p:spPr>
          <a:xfrm>
            <a:off x="5202175" y="2023893"/>
            <a:ext cx="353699" cy="844500"/>
          </a:xfrm>
          <a:prstGeom prst="down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7" name="Shape 207"/>
          <p:cNvSpPr/>
          <p:nvPr/>
        </p:nvSpPr>
        <p:spPr>
          <a:xfrm>
            <a:off x="5202175" y="3348206"/>
            <a:ext cx="353699" cy="844500"/>
          </a:xfrm>
          <a:prstGeom prst="down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8" name="Shape 208"/>
          <p:cNvSpPr/>
          <p:nvPr/>
        </p:nvSpPr>
        <p:spPr>
          <a:xfrm>
            <a:off x="2949775" y="2023893"/>
            <a:ext cx="353699" cy="844500"/>
          </a:xfrm>
          <a:prstGeom prst="up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09" name="Shape 209"/>
          <p:cNvSpPr/>
          <p:nvPr/>
        </p:nvSpPr>
        <p:spPr>
          <a:xfrm>
            <a:off x="2949775" y="3348206"/>
            <a:ext cx="353699" cy="844500"/>
          </a:xfrm>
          <a:prstGeom prst="upArrow">
            <a:avLst>
              <a:gd name="adj1" fmla="val 50000"/>
              <a:gd name="adj2" fmla="val 50000"/>
            </a:avLst>
          </a:prstGeom>
          <a:solidFill>
            <a:schemeClr val="lt2"/>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210" name="Shape 210"/>
          <p:cNvSpPr txBox="1"/>
          <p:nvPr/>
        </p:nvSpPr>
        <p:spPr>
          <a:xfrm>
            <a:off x="5894900" y="2072756"/>
            <a:ext cx="2326499" cy="608400"/>
          </a:xfrm>
          <a:prstGeom prst="rect">
            <a:avLst/>
          </a:prstGeom>
          <a:noFill/>
          <a:ln>
            <a:noFill/>
          </a:ln>
        </p:spPr>
        <p:txBody>
          <a:bodyPr lIns="91425" tIns="91425" rIns="91425" bIns="91425" anchor="t" anchorCtr="0">
            <a:noAutofit/>
          </a:bodyPr>
          <a:lstStyle/>
          <a:p>
            <a:pPr lvl="0" rtl="0">
              <a:spcBef>
                <a:spcPts val="0"/>
              </a:spcBef>
              <a:buNone/>
            </a:pPr>
            <a:r>
              <a:rPr lang="en"/>
              <a:t>Sets values, objectives, constraints and rules of engagement</a:t>
            </a:r>
          </a:p>
        </p:txBody>
      </p:sp>
      <p:sp>
        <p:nvSpPr>
          <p:cNvPr id="211" name="Shape 211"/>
          <p:cNvSpPr txBox="1"/>
          <p:nvPr/>
        </p:nvSpPr>
        <p:spPr>
          <a:xfrm>
            <a:off x="5894900" y="3450900"/>
            <a:ext cx="2326499" cy="608400"/>
          </a:xfrm>
          <a:prstGeom prst="rect">
            <a:avLst/>
          </a:prstGeom>
          <a:noFill/>
          <a:ln>
            <a:noFill/>
          </a:ln>
        </p:spPr>
        <p:txBody>
          <a:bodyPr lIns="91425" tIns="91425" rIns="91425" bIns="91425" anchor="t" anchorCtr="0">
            <a:noAutofit/>
          </a:bodyPr>
          <a:lstStyle/>
          <a:p>
            <a:pPr lvl="0" rtl="0">
              <a:spcBef>
                <a:spcPts val="0"/>
              </a:spcBef>
              <a:buNone/>
            </a:pPr>
            <a:r>
              <a:rPr lang="en"/>
              <a:t>Establishes levels of demand, setting operating conditions</a:t>
            </a:r>
          </a:p>
        </p:txBody>
      </p:sp>
      <p:sp>
        <p:nvSpPr>
          <p:cNvPr id="212" name="Shape 212"/>
          <p:cNvSpPr txBox="1"/>
          <p:nvPr/>
        </p:nvSpPr>
        <p:spPr>
          <a:xfrm>
            <a:off x="852675" y="3466218"/>
            <a:ext cx="1865999" cy="608400"/>
          </a:xfrm>
          <a:prstGeom prst="rect">
            <a:avLst/>
          </a:prstGeom>
          <a:noFill/>
          <a:ln>
            <a:noFill/>
          </a:ln>
        </p:spPr>
        <p:txBody>
          <a:bodyPr lIns="91425" tIns="91425" rIns="91425" bIns="91425" anchor="t" anchorCtr="0">
            <a:noAutofit/>
          </a:bodyPr>
          <a:lstStyle/>
          <a:p>
            <a:pPr lvl="0" rtl="0">
              <a:spcBef>
                <a:spcPts val="0"/>
              </a:spcBef>
              <a:buNone/>
            </a:pPr>
            <a:r>
              <a:rPr lang="en"/>
              <a:t>Performance evaluation and feedback</a:t>
            </a:r>
          </a:p>
        </p:txBody>
      </p:sp>
      <p:sp>
        <p:nvSpPr>
          <p:cNvPr id="213" name="Shape 213"/>
          <p:cNvSpPr txBox="1"/>
          <p:nvPr/>
        </p:nvSpPr>
        <p:spPr>
          <a:xfrm>
            <a:off x="852675" y="2141906"/>
            <a:ext cx="1865999" cy="608400"/>
          </a:xfrm>
          <a:prstGeom prst="rect">
            <a:avLst/>
          </a:prstGeom>
          <a:noFill/>
          <a:ln>
            <a:noFill/>
          </a:ln>
        </p:spPr>
        <p:txBody>
          <a:bodyPr lIns="91425" tIns="91425" rIns="91425" bIns="91425" anchor="t" anchorCtr="0">
            <a:noAutofit/>
          </a:bodyPr>
          <a:lstStyle/>
          <a:p>
            <a:pPr lvl="0" rtl="0">
              <a:spcBef>
                <a:spcPts val="0"/>
              </a:spcBef>
              <a:buNone/>
            </a:pPr>
            <a:r>
              <a:rPr lang="en"/>
              <a:t>Performance evaluation and feedback</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ctrTitle"/>
          </p:nvPr>
        </p:nvSpPr>
        <p:spPr>
          <a:xfrm>
            <a:off x="685800" y="1699932"/>
            <a:ext cx="6400799" cy="1000499"/>
          </a:xfrm>
          <a:prstGeom prst="rect">
            <a:avLst/>
          </a:prstGeom>
        </p:spPr>
        <p:txBody>
          <a:bodyPr lIns="91425" tIns="91425" rIns="91425" bIns="91425" anchor="b" anchorCtr="0">
            <a:noAutofit/>
          </a:bodyPr>
          <a:lstStyle/>
          <a:p>
            <a:pPr>
              <a:spcBef>
                <a:spcPts val="0"/>
              </a:spcBef>
              <a:buNone/>
            </a:pPr>
            <a:r>
              <a:rPr lang="en"/>
              <a:t>The headspace</a:t>
            </a:r>
          </a:p>
        </p:txBody>
      </p:sp>
      <p:sp>
        <p:nvSpPr>
          <p:cNvPr id="219" name="Shape 219"/>
          <p:cNvSpPr txBox="1">
            <a:spLocks noGrp="1"/>
          </p:cNvSpPr>
          <p:nvPr>
            <p:ph type="subTitle" idx="1"/>
          </p:nvPr>
        </p:nvSpPr>
        <p:spPr>
          <a:xfrm>
            <a:off x="685800" y="2700338"/>
            <a:ext cx="6400799" cy="675599"/>
          </a:xfrm>
          <a:prstGeom prst="rect">
            <a:avLst/>
          </a:prstGeom>
        </p:spPr>
        <p:txBody>
          <a:bodyPr lIns="91425" tIns="91425" rIns="91425" bIns="91425" anchor="t" anchorCtr="0">
            <a:noAutofit/>
          </a:bodyPr>
          <a:lstStyle/>
          <a:p>
            <a:pPr>
              <a:spcBef>
                <a:spcPts val="0"/>
              </a:spcBef>
              <a:buNone/>
            </a:pPr>
            <a:r>
              <a:rPr lang="en"/>
              <a:t>Guiding principles for policy development</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a:spcBef>
                <a:spcPts val="0"/>
              </a:spcBef>
              <a:buNone/>
            </a:pPr>
            <a:r>
              <a:rPr lang="en"/>
              <a:t>Plumber’s questions</a:t>
            </a:r>
          </a:p>
        </p:txBody>
      </p:sp>
      <p:sp>
        <p:nvSpPr>
          <p:cNvPr id="225" name="Shape 225"/>
          <p:cNvSpPr txBox="1">
            <a:spLocks noGrp="1"/>
          </p:cNvSpPr>
          <p:nvPr>
            <p:ph type="body" idx="1"/>
          </p:nvPr>
        </p:nvSpPr>
        <p:spPr>
          <a:xfrm>
            <a:off x="457200" y="1278516"/>
            <a:ext cx="8229600" cy="3630000"/>
          </a:xfrm>
          <a:prstGeom prst="rect">
            <a:avLst/>
          </a:prstGeom>
        </p:spPr>
        <p:txBody>
          <a:bodyPr lIns="91425" tIns="91425" rIns="91425" bIns="91425" anchor="t" anchorCtr="0">
            <a:noAutofit/>
          </a:bodyPr>
          <a:lstStyle/>
          <a:p>
            <a:pPr marL="457200" lvl="0" indent="-419100" rtl="0">
              <a:spcBef>
                <a:spcPts val="0"/>
              </a:spcBef>
              <a:buClr>
                <a:schemeClr val="dk2"/>
              </a:buClr>
              <a:buSzPct val="100000"/>
              <a:buFont typeface="Arial"/>
              <a:buChar char="●"/>
            </a:pPr>
            <a:r>
              <a:rPr lang="en" sz="3000"/>
              <a:t>What are your values?</a:t>
            </a:r>
          </a:p>
          <a:p>
            <a:pPr marL="457200" lvl="0" indent="-419100" rtl="0">
              <a:spcBef>
                <a:spcPts val="0"/>
              </a:spcBef>
              <a:buClr>
                <a:schemeClr val="dk2"/>
              </a:buClr>
              <a:buSzPct val="100000"/>
              <a:buFont typeface="Arial"/>
              <a:buChar char="●"/>
            </a:pPr>
            <a:r>
              <a:rPr lang="en" sz="3000"/>
              <a:t>What do you want?</a:t>
            </a:r>
          </a:p>
          <a:p>
            <a:pPr marL="457200" lvl="0" indent="-419100" rtl="0">
              <a:spcBef>
                <a:spcPts val="0"/>
              </a:spcBef>
              <a:buClr>
                <a:schemeClr val="dk2"/>
              </a:buClr>
              <a:buSzPct val="100000"/>
              <a:buFont typeface="Arial"/>
              <a:buChar char="●"/>
            </a:pPr>
            <a:r>
              <a:rPr lang="en" sz="3000"/>
              <a:t>What do you need?</a:t>
            </a:r>
          </a:p>
          <a:p>
            <a:pPr marL="457200" lvl="0" indent="-419100" rtl="0">
              <a:spcBef>
                <a:spcPts val="0"/>
              </a:spcBef>
              <a:buClr>
                <a:schemeClr val="dk2"/>
              </a:buClr>
              <a:buSzPct val="100000"/>
              <a:buFont typeface="Arial"/>
              <a:buChar char="●"/>
            </a:pPr>
            <a:r>
              <a:rPr lang="en" sz="3000"/>
              <a:t>Why? </a:t>
            </a:r>
          </a:p>
          <a:p>
            <a:pPr marL="457200" lvl="0" indent="-419100" rtl="0">
              <a:spcBef>
                <a:spcPts val="0"/>
              </a:spcBef>
              <a:buClr>
                <a:schemeClr val="dk2"/>
              </a:buClr>
              <a:buSzPct val="100000"/>
              <a:buFont typeface="Arial"/>
              <a:buChar char="●"/>
            </a:pPr>
            <a:r>
              <a:rPr lang="en" sz="3000"/>
              <a:t>Whom are you serving with transit?</a:t>
            </a:r>
          </a:p>
          <a:p>
            <a:pPr marL="457200" lvl="0" indent="-419100">
              <a:spcBef>
                <a:spcPts val="0"/>
              </a:spcBef>
              <a:buClr>
                <a:schemeClr val="dk2"/>
              </a:buClr>
              <a:buSzPct val="100000"/>
              <a:buFont typeface="Arial"/>
              <a:buChar char="●"/>
            </a:pPr>
            <a:r>
              <a:rPr lang="en" sz="3000"/>
              <a:t>How do you achieve “it”?</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Shape 230"/>
          <p:cNvSpPr txBox="1">
            <a:spLocks noGrp="1"/>
          </p:cNvSpPr>
          <p:nvPr>
            <p:ph type="title"/>
          </p:nvPr>
        </p:nvSpPr>
        <p:spPr>
          <a:xfrm>
            <a:off x="457200" y="101100"/>
            <a:ext cx="7315499" cy="1013700"/>
          </a:xfrm>
          <a:prstGeom prst="rect">
            <a:avLst/>
          </a:prstGeom>
        </p:spPr>
        <p:txBody>
          <a:bodyPr lIns="91425" tIns="91425" rIns="91425" bIns="91425" anchor="b" anchorCtr="0">
            <a:noAutofit/>
          </a:bodyPr>
          <a:lstStyle/>
          <a:p>
            <a:pPr rtl="0">
              <a:spcBef>
                <a:spcPts val="0"/>
              </a:spcBef>
              <a:buNone/>
            </a:pPr>
            <a:r>
              <a:rPr lang="en" sz="3600"/>
              <a:t>Externalities: </a:t>
            </a:r>
          </a:p>
          <a:p>
            <a:pPr lvl="0" rtl="0">
              <a:spcBef>
                <a:spcPts val="0"/>
              </a:spcBef>
              <a:buNone/>
            </a:pPr>
            <a:r>
              <a:rPr lang="en" sz="2400"/>
              <a:t>the problems to be solved</a:t>
            </a:r>
          </a:p>
        </p:txBody>
      </p:sp>
      <p:sp>
        <p:nvSpPr>
          <p:cNvPr id="231" name="Shape 231"/>
          <p:cNvSpPr txBox="1">
            <a:spLocks noGrp="1"/>
          </p:cNvSpPr>
          <p:nvPr>
            <p:ph type="body" idx="1"/>
          </p:nvPr>
        </p:nvSpPr>
        <p:spPr>
          <a:xfrm>
            <a:off x="457200" y="1278516"/>
            <a:ext cx="8229600" cy="3630000"/>
          </a:xfrm>
          <a:prstGeom prst="rect">
            <a:avLst/>
          </a:prstGeom>
        </p:spPr>
        <p:txBody>
          <a:bodyPr lIns="91425" tIns="91425" rIns="91425" bIns="91425" anchor="t" anchorCtr="0">
            <a:noAutofit/>
          </a:bodyPr>
          <a:lstStyle/>
          <a:p>
            <a:pPr lvl="0" rtl="0">
              <a:spcBef>
                <a:spcPts val="0"/>
              </a:spcBef>
              <a:buNone/>
            </a:pPr>
            <a:r>
              <a:rPr lang="en" sz="3000"/>
              <a:t>Systems out of balance, where supply exceeds demand, or demand outstrips available supply, create issues, referred to as ‘externalities’.</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lesson-plan">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Custom 501">
      <a:dk1>
        <a:srgbClr val="000000"/>
      </a:dk1>
      <a:lt1>
        <a:srgbClr val="EFEDE2"/>
      </a:lt1>
      <a:dk2>
        <a:srgbClr val="1F497D"/>
      </a:dk2>
      <a:lt2>
        <a:srgbClr val="FDFFFF"/>
      </a:lt2>
      <a:accent1>
        <a:srgbClr val="4F81BD"/>
      </a:accent1>
      <a:accent2>
        <a:srgbClr val="AB0101"/>
      </a:accent2>
      <a:accent3>
        <a:srgbClr val="86B060"/>
      </a:accent3>
      <a:accent4>
        <a:srgbClr val="7760A0"/>
      </a:accent4>
      <a:accent5>
        <a:srgbClr val="739395"/>
      </a:accent5>
      <a:accent6>
        <a:srgbClr val="968B52"/>
      </a:accent6>
      <a:hlink>
        <a:srgbClr val="336699"/>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1730</Words>
  <Application>Microsoft Office PowerPoint</Application>
  <PresentationFormat>On-screen Show (16:9)</PresentationFormat>
  <Paragraphs>306</Paragraphs>
  <Slides>31</Slides>
  <Notes>31</Notes>
  <HiddenSlides>0</HiddenSlides>
  <MMClips>0</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lesson-plan</vt:lpstr>
      <vt:lpstr>Custom Theme</vt:lpstr>
      <vt:lpstr>Transit for sustainable cities</vt:lpstr>
      <vt:lpstr>What transportation planning can do…</vt:lpstr>
      <vt:lpstr>What transportation planning can do…</vt:lpstr>
      <vt:lpstr>Thesis statement</vt:lpstr>
      <vt:lpstr>But first...</vt:lpstr>
      <vt:lpstr>Policy, planning and systems</vt:lpstr>
      <vt:lpstr>The headspace</vt:lpstr>
      <vt:lpstr>Plumber’s questions</vt:lpstr>
      <vt:lpstr>Externalities:  the problems to be solved</vt:lpstr>
      <vt:lpstr>Externalities:  the problems to be solved</vt:lpstr>
      <vt:lpstr>Externalities:  the problems to be solved</vt:lpstr>
      <vt:lpstr>Empathy in problem-solving</vt:lpstr>
      <vt:lpstr>Technical guiding principles: Making MAS</vt:lpstr>
      <vt:lpstr>Questions in mobility</vt:lpstr>
      <vt:lpstr>Questions in accessibility</vt:lpstr>
      <vt:lpstr>Questions in sustainability</vt:lpstr>
      <vt:lpstr>(A note on sustainability)</vt:lpstr>
      <vt:lpstr>The policy</vt:lpstr>
      <vt:lpstr>Shaping policy</vt:lpstr>
      <vt:lpstr>Policy context: PESTLE factors</vt:lpstr>
      <vt:lpstr>Policy experience: Investigation</vt:lpstr>
      <vt:lpstr>Policy experience: Appraisal</vt:lpstr>
      <vt:lpstr>Policy integration</vt:lpstr>
      <vt:lpstr>The culture</vt:lpstr>
      <vt:lpstr>Stages of a paradigm shift</vt:lpstr>
      <vt:lpstr>Assessing the demand What do we need/want?</vt:lpstr>
      <vt:lpstr>Assessing the operating conditions What do we have?</vt:lpstr>
      <vt:lpstr>Assessing the operating conditions What do we have?</vt:lpstr>
      <vt:lpstr>Providing the supply What can we do?</vt:lpstr>
      <vt:lpstr>Providing the supply What can we do?</vt:lpstr>
      <vt:lpstr>Conclusions Next steps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 for sustainable cities</dc:title>
  <dc:creator>Trevor Townsend</dc:creator>
  <cp:lastModifiedBy>RaeStudio</cp:lastModifiedBy>
  <cp:revision>1</cp:revision>
  <dcterms:modified xsi:type="dcterms:W3CDTF">2014-12-02T14:38:05Z</dcterms:modified>
</cp:coreProperties>
</file>